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3" r:id="rId1"/>
  </p:sldMasterIdLst>
  <p:notesMasterIdLst>
    <p:notesMasterId r:id="rId17"/>
  </p:notesMasterIdLst>
  <p:sldIdLst>
    <p:sldId id="256" r:id="rId2"/>
    <p:sldId id="257" r:id="rId3"/>
    <p:sldId id="269" r:id="rId4"/>
    <p:sldId id="272" r:id="rId5"/>
    <p:sldId id="258" r:id="rId6"/>
    <p:sldId id="270" r:id="rId7"/>
    <p:sldId id="259" r:id="rId8"/>
    <p:sldId id="260" r:id="rId9"/>
    <p:sldId id="268" r:id="rId10"/>
    <p:sldId id="262" r:id="rId11"/>
    <p:sldId id="263" r:id="rId12"/>
    <p:sldId id="266" r:id="rId13"/>
    <p:sldId id="264" r:id="rId14"/>
    <p:sldId id="267" r:id="rId15"/>
    <p:sldId id="265" r:id="rId16"/>
  </p:sldIdLst>
  <p:sldSz cx="13004800" cy="9753600"/>
  <p:notesSz cx="6858000" cy="9144000"/>
  <p:defaultTextStyle>
    <a:lvl1pPr algn="ctr" defTabSz="584200">
      <a:defRPr sz="4000">
        <a:solidFill>
          <a:srgbClr val="FFFFFF"/>
        </a:solidFill>
        <a:latin typeface="+mn-lt"/>
        <a:ea typeface="+mn-ea"/>
        <a:cs typeface="+mn-cs"/>
        <a:sym typeface="Avenir Next"/>
      </a:defRPr>
    </a:lvl1pPr>
    <a:lvl2pPr indent="228600" algn="ctr" defTabSz="584200">
      <a:defRPr sz="4000">
        <a:solidFill>
          <a:srgbClr val="FFFFFF"/>
        </a:solidFill>
        <a:latin typeface="+mn-lt"/>
        <a:ea typeface="+mn-ea"/>
        <a:cs typeface="+mn-cs"/>
        <a:sym typeface="Avenir Next"/>
      </a:defRPr>
    </a:lvl2pPr>
    <a:lvl3pPr indent="457200" algn="ctr" defTabSz="584200">
      <a:defRPr sz="4000">
        <a:solidFill>
          <a:srgbClr val="FFFFFF"/>
        </a:solidFill>
        <a:latin typeface="+mn-lt"/>
        <a:ea typeface="+mn-ea"/>
        <a:cs typeface="+mn-cs"/>
        <a:sym typeface="Avenir Next"/>
      </a:defRPr>
    </a:lvl3pPr>
    <a:lvl4pPr indent="685800" algn="ctr" defTabSz="584200">
      <a:defRPr sz="4000">
        <a:solidFill>
          <a:srgbClr val="FFFFFF"/>
        </a:solidFill>
        <a:latin typeface="+mn-lt"/>
        <a:ea typeface="+mn-ea"/>
        <a:cs typeface="+mn-cs"/>
        <a:sym typeface="Avenir Next"/>
      </a:defRPr>
    </a:lvl4pPr>
    <a:lvl5pPr indent="914400" algn="ctr" defTabSz="584200">
      <a:defRPr sz="4000">
        <a:solidFill>
          <a:srgbClr val="FFFFFF"/>
        </a:solidFill>
        <a:latin typeface="+mn-lt"/>
        <a:ea typeface="+mn-ea"/>
        <a:cs typeface="+mn-cs"/>
        <a:sym typeface="Avenir Next"/>
      </a:defRPr>
    </a:lvl5pPr>
    <a:lvl6pPr indent="1143000" algn="ctr" defTabSz="584200">
      <a:defRPr sz="4000">
        <a:solidFill>
          <a:srgbClr val="FFFFFF"/>
        </a:solidFill>
        <a:latin typeface="+mn-lt"/>
        <a:ea typeface="+mn-ea"/>
        <a:cs typeface="+mn-cs"/>
        <a:sym typeface="Avenir Next"/>
      </a:defRPr>
    </a:lvl6pPr>
    <a:lvl7pPr indent="1371600" algn="ctr" defTabSz="584200">
      <a:defRPr sz="4000">
        <a:solidFill>
          <a:srgbClr val="FFFFFF"/>
        </a:solidFill>
        <a:latin typeface="+mn-lt"/>
        <a:ea typeface="+mn-ea"/>
        <a:cs typeface="+mn-cs"/>
        <a:sym typeface="Avenir Next"/>
      </a:defRPr>
    </a:lvl7pPr>
    <a:lvl8pPr indent="1600200" algn="ctr" defTabSz="584200">
      <a:defRPr sz="4000">
        <a:solidFill>
          <a:srgbClr val="FFFFFF"/>
        </a:solidFill>
        <a:latin typeface="+mn-lt"/>
        <a:ea typeface="+mn-ea"/>
        <a:cs typeface="+mn-cs"/>
        <a:sym typeface="Avenir Next"/>
      </a:defRPr>
    </a:lvl8pPr>
    <a:lvl9pPr indent="1828800" algn="ctr" defTabSz="584200">
      <a:defRPr sz="4000">
        <a:solidFill>
          <a:srgbClr val="FFFFFF"/>
        </a:solidFill>
        <a:latin typeface="+mn-lt"/>
        <a:ea typeface="+mn-ea"/>
        <a:cs typeface="+mn-cs"/>
        <a:sym typeface="Avenir Nex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1E4E5C"/>
              </a:solidFill>
              <a:prstDash val="solid"/>
              <a:miter lim="400000"/>
            </a:ln>
          </a:left>
          <a:right>
            <a:ln w="12700" cap="flat">
              <a:solidFill>
                <a:srgbClr val="1E4E5C"/>
              </a:solidFill>
              <a:prstDash val="solid"/>
              <a:miter lim="400000"/>
            </a:ln>
          </a:right>
          <a:top>
            <a:ln w="12700" cap="flat">
              <a:solidFill>
                <a:srgbClr val="1E4E5C"/>
              </a:solidFill>
              <a:prstDash val="solid"/>
              <a:miter lim="400000"/>
            </a:ln>
          </a:top>
          <a:bottom>
            <a:ln w="12700" cap="flat">
              <a:solidFill>
                <a:srgbClr val="1E4E5C"/>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solidFill>
            <a:srgbClr val="375A7D"/>
          </a:solidFill>
        </a:fill>
      </a:tcStyle>
    </a:wholeTbl>
    <a:band2H>
      <a:tcTxStyle/>
      <a:tcStyle>
        <a:tcBdr/>
        <a:fill>
          <a:solidFill>
            <a:srgbClr val="3B7499"/>
          </a:solidFill>
        </a:fill>
      </a:tcStyle>
    </a:band2H>
    <a:firstCol>
      <a:tcTxStyle b="off" i="off">
        <a:fontRef idx="minor">
          <a:srgbClr val="FFFFFF"/>
        </a:fontRef>
        <a:srgbClr val="FFFFFF"/>
      </a:tcTxStyle>
      <a:tcStyle>
        <a:tcBdr>
          <a:left>
            <a:ln w="12700" cap="flat">
              <a:solidFill>
                <a:srgbClr val="1E4E5C"/>
              </a:solidFill>
              <a:prstDash val="solid"/>
              <a:miter lim="400000"/>
            </a:ln>
          </a:left>
          <a:right>
            <a:ln w="12700" cap="flat">
              <a:solidFill>
                <a:srgbClr val="53D5FD"/>
              </a:solidFill>
              <a:prstDash val="solid"/>
              <a:miter lim="400000"/>
            </a:ln>
          </a:right>
          <a:top>
            <a:ln w="12700" cap="flat">
              <a:solidFill>
                <a:srgbClr val="1E4E5C"/>
              </a:solidFill>
              <a:prstDash val="solid"/>
              <a:miter lim="400000"/>
            </a:ln>
          </a:top>
          <a:bottom>
            <a:ln w="12700" cap="flat">
              <a:solidFill>
                <a:srgbClr val="1E4E5C"/>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solidFill>
            <a:srgbClr val="1E3C6E"/>
          </a:solidFill>
        </a:fill>
      </a:tcStyle>
    </a:firstCol>
    <a:lastRow>
      <a:tcTxStyle b="off" i="off">
        <a:fontRef idx="minor">
          <a:srgbClr val="FFFFFF"/>
        </a:fontRef>
        <a:srgbClr val="FFFFFF"/>
      </a:tcTxStyle>
      <a:tcStyle>
        <a:tcBdr>
          <a:left>
            <a:ln w="12700" cap="flat">
              <a:solidFill>
                <a:srgbClr val="1E4E5C"/>
              </a:solidFill>
              <a:prstDash val="solid"/>
              <a:miter lim="400000"/>
            </a:ln>
          </a:left>
          <a:right>
            <a:ln w="12700" cap="flat">
              <a:solidFill>
                <a:srgbClr val="1E4E5C"/>
              </a:solidFill>
              <a:prstDash val="solid"/>
              <a:miter lim="400000"/>
            </a:ln>
          </a:right>
          <a:top>
            <a:ln w="12700" cap="flat">
              <a:solidFill>
                <a:srgbClr val="53D5FD"/>
              </a:solidFill>
              <a:prstDash val="solid"/>
              <a:miter lim="400000"/>
            </a:ln>
          </a:top>
          <a:bottom>
            <a:ln w="12700" cap="flat">
              <a:solidFill>
                <a:srgbClr val="1E4E5C"/>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solidFill>
            <a:srgbClr val="1E3C6E"/>
          </a:solidFill>
        </a:fill>
      </a:tcStyle>
    </a:lastRow>
    <a:firstRow>
      <a:tcTxStyle b="off" i="off">
        <a:fontRef idx="minor">
          <a:srgbClr val="FFFFFF"/>
        </a:fontRef>
        <a:srgbClr val="FFFFFF"/>
      </a:tcTxStyle>
      <a:tcStyle>
        <a:tcBdr>
          <a:left>
            <a:ln w="12700" cap="flat">
              <a:solidFill>
                <a:srgbClr val="1E4E5C"/>
              </a:solidFill>
              <a:prstDash val="solid"/>
              <a:miter lim="400000"/>
            </a:ln>
          </a:left>
          <a:right>
            <a:ln w="12700" cap="flat">
              <a:solidFill>
                <a:srgbClr val="1E4E5C"/>
              </a:solidFill>
              <a:prstDash val="solid"/>
              <a:miter lim="400000"/>
            </a:ln>
          </a:right>
          <a:top>
            <a:ln w="12700" cap="flat">
              <a:solidFill>
                <a:srgbClr val="1E4E5C"/>
              </a:solidFill>
              <a:prstDash val="solid"/>
              <a:miter lim="400000"/>
            </a:ln>
          </a:top>
          <a:bottom>
            <a:ln w="12700" cap="flat">
              <a:solidFill>
                <a:srgbClr val="53D5FD"/>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solidFill>
            <a:srgbClr val="1E3C6E"/>
          </a:solidFill>
        </a:fill>
      </a:tcStyle>
    </a:firstRow>
  </a:tblStyle>
  <a:tblStyle styleId="{C7B018BB-80A7-4F77-B60F-C8B233D01FF8}" styleName="">
    <a:tblBg/>
    <a:wholeTbl>
      <a:tcTxStyle b="off" i="off">
        <a:font>
          <a:latin typeface="Avenir Next Medium"/>
          <a:ea typeface="Avenir Next Medium"/>
          <a:cs typeface="Avenir Next Medium"/>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tcStyle>
    </a:wholeTbl>
    <a:band2H>
      <a:tcTxStyle/>
      <a:tcStyle>
        <a:tcBdr/>
        <a:fill>
          <a:solidFill>
            <a:srgbClr val="0A0A0A">
              <a:alpha val="92000"/>
            </a:srgbClr>
          </a:solidFill>
        </a:fill>
      </a:tcStyle>
    </a:band2H>
    <a:firstCol>
      <a:tcTxStyle b="off" i="off">
        <a:font>
          <a:latin typeface="Avenir Next Medium"/>
          <a:ea typeface="Avenir Next Medium"/>
          <a:cs typeface="Avenir Next Medium"/>
        </a:font>
        <a:srgbClr val="FFFFFF"/>
      </a:tcTxStyle>
      <a:tcStyle>
        <a:tcBdr>
          <a:left>
            <a:ln w="25400" cap="flat">
              <a:solidFill>
                <a:srgbClr val="000000"/>
              </a:solidFill>
              <a:prstDash val="solid"/>
              <a:miter lim="400000"/>
            </a:ln>
          </a:left>
          <a:right>
            <a:ln w="635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tcStyle>
    </a:firstCol>
    <a:lastRow>
      <a:tcTxStyle b="off" i="off">
        <a:font>
          <a:latin typeface="Avenir Next Medium"/>
          <a:ea typeface="Avenir Next Medium"/>
          <a:cs typeface="Avenir Next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635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tcStyle>
    </a:lastRow>
    <a:firstRow>
      <a:tcTxStyle b="off" i="off">
        <a:font>
          <a:latin typeface="Avenir Next Medium"/>
          <a:ea typeface="Avenir Next Medium"/>
          <a:cs typeface="Avenir Next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635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tcStyle>
    </a:firstRow>
  </a:tblStyle>
  <a:tblStyle styleId="{EEE7283C-3CF3-47DC-8721-378D4A62B228}" styleName="">
    <a:tblBg/>
    <a:wholeTbl>
      <a:tcTxStyle b="off" i="off">
        <a:fontRef idx="minor">
          <a:srgbClr val="FFFFFF"/>
        </a:fontRef>
        <a:srgbClr val="FFFFFF"/>
      </a:tcTxStyle>
      <a:tcStyle>
        <a:tcBdr>
          <a:left>
            <a:ln w="12700" cap="flat">
              <a:solidFill>
                <a:srgbClr val="1E4E5C"/>
              </a:solidFill>
              <a:prstDash val="solid"/>
              <a:miter lim="400000"/>
            </a:ln>
          </a:left>
          <a:right>
            <a:ln w="12700" cap="flat">
              <a:solidFill>
                <a:srgbClr val="1E4E5C"/>
              </a:solidFill>
              <a:prstDash val="solid"/>
              <a:miter lim="400000"/>
            </a:ln>
          </a:right>
          <a:top>
            <a:ln w="12700" cap="flat">
              <a:solidFill>
                <a:srgbClr val="1E4E5C"/>
              </a:solidFill>
              <a:prstDash val="solid"/>
              <a:miter lim="400000"/>
            </a:ln>
          </a:top>
          <a:bottom>
            <a:ln w="12700" cap="flat">
              <a:solidFill>
                <a:srgbClr val="1E4E5C"/>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noFill/>
        </a:fill>
      </a:tcStyle>
    </a:wholeTbl>
    <a:band2H>
      <a:tcTxStyle/>
      <a:tcStyle>
        <a:tcBdr/>
        <a:fill>
          <a:solidFill>
            <a:srgbClr val="00EDFF">
              <a:alpha val="24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1E4E5C"/>
              </a:solidFill>
              <a:prstDash val="solid"/>
              <a:miter lim="400000"/>
            </a:ln>
          </a:insideV>
        </a:tcBdr>
        <a:fill>
          <a:solidFill>
            <a:srgbClr val="32829A"/>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solidFill>
            <a:srgbClr val="1E4E5C"/>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25400" cap="rnd">
              <a:solidFill>
                <a:srgbClr val="4F4F4F"/>
              </a:solidFill>
              <a:custDash>
                <a:ds d="100000" sp="200000"/>
              </a:custDash>
              <a:miter lim="400000"/>
            </a:ln>
          </a:top>
          <a:bottom>
            <a:ln w="25400" cap="rnd">
              <a:solidFill>
                <a:srgbClr val="4F4F4F"/>
              </a:solidFill>
              <a:custDash>
                <a:ds d="100000" sp="200000"/>
              </a:custDash>
              <a:miter lim="400000"/>
            </a:ln>
          </a:bottom>
          <a:insideH>
            <a:ln w="25400" cap="rnd">
              <a:solidFill>
                <a:srgbClr val="4F4F4F"/>
              </a:solidFill>
              <a:custDash>
                <a:ds d="100000" sp="200000"/>
              </a:custDash>
              <a:miter lim="400000"/>
            </a:ln>
          </a:insideH>
          <a:insideV>
            <a:ln w="12700" cap="flat">
              <a:noFill/>
              <a:miter lim="400000"/>
            </a:ln>
          </a:insideV>
        </a:tcBdr>
        <a:fill>
          <a:noFill/>
        </a:fill>
      </a:tcStyle>
    </a:wholeTbl>
    <a:band2H>
      <a:tcTxStyle/>
      <a:tcStyle>
        <a:tcBdr/>
        <a:fill>
          <a:solidFill>
            <a:srgbClr val="6D6D6D">
              <a:alpha val="25000"/>
            </a:srgbClr>
          </a:solidFill>
        </a:fill>
      </a:tcStyle>
    </a:band2H>
    <a:firstCol>
      <a:tcTxStyle b="off" i="off">
        <a:fontRef idx="minor">
          <a:srgbClr val="FFFFFF"/>
        </a:fontRef>
        <a:srgbClr val="FFFFFF"/>
      </a:tcTxStyle>
      <a:tcStyle>
        <a:tcBdr>
          <a:left>
            <a:ln w="12700" cap="flat">
              <a:noFill/>
              <a:miter lim="400000"/>
            </a:ln>
          </a:left>
          <a:right>
            <a:ln w="25400" cap="flat">
              <a:noFill/>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808080">
              <a:alpha val="32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8100" cap="flat">
              <a:solidFill>
                <a:srgbClr val="000000"/>
              </a:solidFill>
              <a:prstDash val="solid"/>
              <a:miter lim="400000"/>
            </a:ln>
          </a:top>
          <a:bottom>
            <a:ln w="12700" cap="flat">
              <a:noFill/>
              <a:miter lim="400000"/>
            </a:ln>
          </a:bottom>
          <a:insideH>
            <a:ln w="12700" cap="flat">
              <a:solidFill>
                <a:srgbClr val="000000"/>
              </a:solidFill>
              <a:prstDash val="solid"/>
              <a:miter lim="400000"/>
            </a:ln>
          </a:insideH>
          <a:insideV>
            <a:ln w="12700" cap="flat">
              <a:noFill/>
              <a:miter lim="400000"/>
            </a:ln>
          </a:insideV>
        </a:tcBdr>
        <a:fill>
          <a:solidFill>
            <a:srgbClr val="941B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CD2600">
              <a:alpha val="80000"/>
            </a:srgb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797979"/>
              </a:solidFill>
              <a:prstDash val="solid"/>
              <a:miter lim="400000"/>
            </a:ln>
          </a:insideH>
          <a:insideV>
            <a:ln w="12700" cap="flat">
              <a:noFill/>
              <a:miter lim="400000"/>
            </a:ln>
          </a:insideV>
        </a:tcBdr>
        <a:fill>
          <a:noFill/>
        </a:fill>
      </a:tcStyle>
    </a:lastRow>
    <a:firstRow>
      <a:tcTxStyle b="off" i="off">
        <a:fontRef idx="minor">
          <a:srgbClr val="55D7FF"/>
        </a:fontRef>
        <a:srgbClr val="55D7FF"/>
      </a:tcTxStyle>
      <a:tcStyle>
        <a:tcBdr>
          <a:left>
            <a:ln w="12700" cap="flat">
              <a:noFill/>
              <a:miter lim="400000"/>
            </a:ln>
          </a:left>
          <a:right>
            <a:ln w="12700" cap="flat">
              <a:noFill/>
              <a:miter lim="400000"/>
            </a:ln>
          </a:right>
          <a:top>
            <a:ln w="12700" cap="flat">
              <a:noFill/>
              <a:miter lim="400000"/>
            </a:ln>
          </a:top>
          <a:bottom>
            <a:ln w="12700" cap="flat">
              <a:solidFill>
                <a:srgbClr val="FFFFFF"/>
              </a:solidFill>
              <a:prstDash val="solid"/>
              <a:miter lim="400000"/>
            </a:ln>
          </a:bottom>
          <a:insideH>
            <a:ln w="12700" cap="flat">
              <a:solidFill>
                <a:srgbClr val="797979"/>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80" autoAdjust="0"/>
  </p:normalViewPr>
  <p:slideViewPr>
    <p:cSldViewPr snapToGrid="0" snapToObjects="1">
      <p:cViewPr varScale="1">
        <p:scale>
          <a:sx n="50" d="100"/>
          <a:sy n="50" d="100"/>
        </p:scale>
        <p:origin x="480" y="42"/>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Shape 3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4" name="Shape 3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936457515"/>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650240" y="5261943"/>
            <a:ext cx="11812693" cy="1625600"/>
          </a:xfrm>
        </p:spPr>
        <p:txBody>
          <a:bodyPr>
            <a:noAutofit/>
          </a:bodyPr>
          <a:lstStyle>
            <a:lvl1pPr marL="0" indent="0" algn="ctr">
              <a:buNone/>
              <a:defRPr sz="3100" spc="142" baseline="0">
                <a:solidFill>
                  <a:schemeClr val="tx2"/>
                </a:solidFill>
              </a:defRPr>
            </a:lvl1pPr>
            <a:lvl2pPr marL="650230" indent="0" algn="ctr">
              <a:buNone/>
            </a:lvl2pPr>
            <a:lvl3pPr marL="1300460" indent="0" algn="ctr">
              <a:buNone/>
            </a:lvl3pPr>
            <a:lvl4pPr marL="1950690" indent="0" algn="ctr">
              <a:buNone/>
            </a:lvl4pPr>
            <a:lvl5pPr marL="2600919" indent="0" algn="ctr">
              <a:buNone/>
            </a:lvl5pPr>
            <a:lvl6pPr marL="3251149" indent="0" algn="ctr">
              <a:buNone/>
            </a:lvl6pPr>
            <a:lvl7pPr marL="3901379" indent="0" algn="ctr">
              <a:buNone/>
            </a:lvl7pPr>
            <a:lvl8pPr marL="4551609" indent="0" algn="ctr">
              <a:buNone/>
            </a:lvl8pPr>
            <a:lvl9pPr marL="5201839" indent="0" algn="ctr">
              <a:buNone/>
            </a:lvl9pPr>
          </a:lstStyle>
          <a:p>
            <a:r>
              <a:rPr kumimoji="0" lang="en-US" smtClean="0"/>
              <a:t>Образец подзаголовка</a:t>
            </a:r>
            <a:endParaRPr kumimoji="0" lang="en-US"/>
          </a:p>
        </p:txBody>
      </p:sp>
      <p:sp>
        <p:nvSpPr>
          <p:cNvPr id="28" name="Название 27"/>
          <p:cNvSpPr>
            <a:spLocks noGrp="1"/>
          </p:cNvSpPr>
          <p:nvPr>
            <p:ph type="ctrTitle"/>
          </p:nvPr>
        </p:nvSpPr>
        <p:spPr>
          <a:xfrm>
            <a:off x="650240" y="2039085"/>
            <a:ext cx="11812693" cy="2817707"/>
          </a:xfrm>
          <a:ln w="6350" cap="rnd">
            <a:noFill/>
          </a:ln>
        </p:spPr>
        <p:txBody>
          <a:bodyPr anchor="b" anchorCtr="0">
            <a:noAutofit/>
          </a:bodyPr>
          <a:lstStyle>
            <a:lvl1pPr algn="ctr">
              <a:defRPr lang="en-US" sz="6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Образец заголовка</a:t>
            </a:r>
            <a:endParaRPr kumimoji="0" lang="en-US"/>
          </a:p>
        </p:txBody>
      </p:sp>
      <p:cxnSp>
        <p:nvCxnSpPr>
          <p:cNvPr id="8" name="Прямая соединительная линия 7"/>
          <p:cNvCxnSpPr/>
          <p:nvPr/>
        </p:nvCxnSpPr>
        <p:spPr>
          <a:xfrm>
            <a:off x="2081601" y="5049068"/>
            <a:ext cx="4226560" cy="225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6696639" y="5049068"/>
            <a:ext cx="4226560" cy="225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6457384" y="5015185"/>
            <a:ext cx="65024" cy="65024"/>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lIns="130046" tIns="65023" rIns="130046" bIns="65023"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11/30/2016</a:t>
            </a:fld>
            <a:endParaRPr lang="en-US"/>
          </a:p>
        </p:txBody>
      </p:sp>
      <p:sp>
        <p:nvSpPr>
          <p:cNvPr id="16" name="Номер слайда 15"/>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7" name="Нижний колонтитул 16"/>
          <p:cNvSpPr>
            <a:spLocks noGrp="1"/>
          </p:cNvSpPr>
          <p:nvPr>
            <p:ph type="ftr" sz="quarter" idx="12"/>
          </p:nvPr>
        </p:nvSpPr>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kumimoji="0" lang="en-US"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en-US" smtClean="0"/>
              <a:t>Образец текста</a:t>
            </a:r>
          </a:p>
          <a:p>
            <a:pPr lvl="1" eaLnBrk="1" latinLnBrk="0" hangingPunct="1"/>
            <a:r>
              <a:rPr lang="en-US" smtClean="0"/>
              <a:t>Второй уровень</a:t>
            </a:r>
          </a:p>
          <a:p>
            <a:pPr lvl="2" eaLnBrk="1" latinLnBrk="0" hangingPunct="1"/>
            <a:r>
              <a:rPr lang="en-US" smtClean="0"/>
              <a:t>Третий уровень</a:t>
            </a:r>
          </a:p>
          <a:p>
            <a:pPr lvl="3" eaLnBrk="1" latinLnBrk="0" hangingPunct="1"/>
            <a:r>
              <a:rPr lang="en-US" smtClean="0"/>
              <a:t>Четвертый уровень</a:t>
            </a:r>
          </a:p>
          <a:p>
            <a:pPr lvl="4" eaLnBrk="1" latinLnBrk="0" hangingPunct="1"/>
            <a:r>
              <a:rPr lang="en-US" smtClean="0"/>
              <a:t>Пятый уровень</a:t>
            </a:r>
            <a:endParaRPr kumimoji="0" lang="en-US"/>
          </a:p>
        </p:txBody>
      </p:sp>
      <p:sp>
        <p:nvSpPr>
          <p:cNvPr id="4" name="Дата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11/30/2016</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428480" y="390597"/>
            <a:ext cx="2926080" cy="8322169"/>
          </a:xfrm>
        </p:spPr>
        <p:txBody>
          <a:bodyPr vert="eaVert"/>
          <a:lstStyle/>
          <a:p>
            <a:r>
              <a:rPr kumimoji="0" lang="en-US" smtClean="0"/>
              <a:t>Образец заголовка</a:t>
            </a:r>
            <a:endParaRPr kumimoji="0" lang="en-US"/>
          </a:p>
        </p:txBody>
      </p:sp>
      <p:sp>
        <p:nvSpPr>
          <p:cNvPr id="3" name="Вертикальный текст 2"/>
          <p:cNvSpPr>
            <a:spLocks noGrp="1"/>
          </p:cNvSpPr>
          <p:nvPr>
            <p:ph type="body" orient="vert" idx="1"/>
          </p:nvPr>
        </p:nvSpPr>
        <p:spPr>
          <a:xfrm>
            <a:off x="650240" y="390597"/>
            <a:ext cx="8561493" cy="8322169"/>
          </a:xfrm>
        </p:spPr>
        <p:txBody>
          <a:bodyPr vert="eaVert"/>
          <a:lstStyle/>
          <a:p>
            <a:pPr lvl="0" eaLnBrk="1" latinLnBrk="0" hangingPunct="1"/>
            <a:r>
              <a:rPr lang="en-US" smtClean="0"/>
              <a:t>Образец текста</a:t>
            </a:r>
          </a:p>
          <a:p>
            <a:pPr lvl="1" eaLnBrk="1" latinLnBrk="0" hangingPunct="1"/>
            <a:r>
              <a:rPr lang="en-US" smtClean="0"/>
              <a:t>Второй уровень</a:t>
            </a:r>
          </a:p>
          <a:p>
            <a:pPr lvl="2" eaLnBrk="1" latinLnBrk="0" hangingPunct="1"/>
            <a:r>
              <a:rPr lang="en-US" smtClean="0"/>
              <a:t>Третий уровень</a:t>
            </a:r>
          </a:p>
          <a:p>
            <a:pPr lvl="3" eaLnBrk="1" latinLnBrk="0" hangingPunct="1"/>
            <a:r>
              <a:rPr lang="en-US" smtClean="0"/>
              <a:t>Четвертый уровень</a:t>
            </a:r>
          </a:p>
          <a:p>
            <a:pPr lvl="4" eaLnBrk="1" latinLnBrk="0" hangingPunct="1"/>
            <a:r>
              <a:rPr lang="en-US" smtClean="0"/>
              <a:t>Пятый уровень</a:t>
            </a:r>
            <a:endParaRPr kumimoji="0" lang="en-US"/>
          </a:p>
        </p:txBody>
      </p:sp>
      <p:sp>
        <p:nvSpPr>
          <p:cNvPr id="4" name="Дата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11/30/2016</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Заголовок и подзаголовок">
    <p:spTree>
      <p:nvGrpSpPr>
        <p:cNvPr id="1" name=""/>
        <p:cNvGrpSpPr/>
        <p:nvPr/>
      </p:nvGrpSpPr>
      <p:grpSpPr>
        <a:xfrm>
          <a:off x="0" y="0"/>
          <a:ext cx="0" cy="0"/>
          <a:chOff x="0" y="0"/>
          <a:chExt cx="0" cy="0"/>
        </a:xfrm>
      </p:grpSpPr>
      <p:sp>
        <p:nvSpPr>
          <p:cNvPr id="5" name="Shape 5"/>
          <p:cNvSpPr>
            <a:spLocks noGrp="1"/>
          </p:cNvSpPr>
          <p:nvPr>
            <p:ph type="title"/>
          </p:nvPr>
        </p:nvSpPr>
        <p:spPr>
          <a:xfrm>
            <a:off x="660400" y="4292600"/>
            <a:ext cx="11684000" cy="2222500"/>
          </a:xfrm>
          <a:prstGeom prst="rect">
            <a:avLst/>
          </a:prstGeom>
        </p:spPr>
        <p:txBody>
          <a:bodyPr/>
          <a:lstStyle>
            <a:lvl1pPr>
              <a:defRPr sz="6200" spc="992"/>
            </a:lvl1pPr>
          </a:lstStyle>
          <a:p>
            <a:pPr lvl="0">
              <a:defRPr sz="1800" cap="none" spc="0">
                <a:solidFill>
                  <a:srgbClr val="000000"/>
                </a:solidFill>
              </a:defRPr>
            </a:pPr>
            <a:r>
              <a:rPr sz="6200" cap="all" spc="992">
                <a:solidFill>
                  <a:srgbClr val="FFFFFF"/>
                </a:solidFill>
              </a:rPr>
              <a:t>Текст заголовка</a:t>
            </a:r>
          </a:p>
        </p:txBody>
      </p:sp>
      <p:sp>
        <p:nvSpPr>
          <p:cNvPr id="6" name="Shape 6"/>
          <p:cNvSpPr>
            <a:spLocks noGrp="1"/>
          </p:cNvSpPr>
          <p:nvPr>
            <p:ph type="body" idx="1"/>
          </p:nvPr>
        </p:nvSpPr>
        <p:spPr>
          <a:xfrm>
            <a:off x="660400" y="3416300"/>
            <a:ext cx="11684000" cy="889000"/>
          </a:xfrm>
          <a:prstGeom prst="rect">
            <a:avLst/>
          </a:prstGeom>
        </p:spPr>
        <p:txBody>
          <a:bodyPr anchor="b"/>
          <a:lstStyle>
            <a:lvl1pPr marL="0" indent="0">
              <a:spcBef>
                <a:spcPts val="0"/>
              </a:spcBef>
              <a:buClrTx/>
              <a:buSzTx/>
              <a:buNone/>
              <a:defRPr sz="2400" cap="all" spc="384">
                <a:solidFill>
                  <a:srgbClr val="55D7FF"/>
                </a:solidFill>
              </a:defRPr>
            </a:lvl1pPr>
            <a:lvl2pPr marL="0" indent="228600">
              <a:spcBef>
                <a:spcPts val="0"/>
              </a:spcBef>
              <a:buClrTx/>
              <a:buSzTx/>
              <a:buNone/>
              <a:defRPr sz="2400" cap="all" spc="384">
                <a:solidFill>
                  <a:srgbClr val="55D7FF"/>
                </a:solidFill>
              </a:defRPr>
            </a:lvl2pPr>
            <a:lvl3pPr marL="0" indent="457200">
              <a:spcBef>
                <a:spcPts val="0"/>
              </a:spcBef>
              <a:buClrTx/>
              <a:buSzTx/>
              <a:buNone/>
              <a:defRPr sz="2400" cap="all" spc="384">
                <a:solidFill>
                  <a:srgbClr val="55D7FF"/>
                </a:solidFill>
              </a:defRPr>
            </a:lvl3pPr>
            <a:lvl4pPr marL="0" indent="685800">
              <a:spcBef>
                <a:spcPts val="0"/>
              </a:spcBef>
              <a:buClrTx/>
              <a:buSzTx/>
              <a:buNone/>
              <a:defRPr sz="2400" cap="all" spc="384">
                <a:solidFill>
                  <a:srgbClr val="55D7FF"/>
                </a:solidFill>
              </a:defRPr>
            </a:lvl4pPr>
            <a:lvl5pPr marL="0" indent="914400">
              <a:spcBef>
                <a:spcPts val="0"/>
              </a:spcBef>
              <a:buClrTx/>
              <a:buSzTx/>
              <a:buNone/>
              <a:defRPr sz="2400" cap="all" spc="384">
                <a:solidFill>
                  <a:srgbClr val="55D7FF"/>
                </a:solidFill>
              </a:defRPr>
            </a:lvl5pPr>
          </a:lstStyle>
          <a:p>
            <a:pPr lvl="0">
              <a:defRPr sz="1800" cap="none" spc="0">
                <a:solidFill>
                  <a:srgbClr val="000000"/>
                </a:solidFill>
              </a:defRPr>
            </a:pPr>
            <a:r>
              <a:rPr sz="2400" cap="all" spc="384">
                <a:solidFill>
                  <a:srgbClr val="55D7FF"/>
                </a:solidFill>
              </a:rPr>
              <a:t>Уровень текста 1</a:t>
            </a:r>
          </a:p>
          <a:p>
            <a:pPr lvl="1">
              <a:defRPr sz="1800" cap="none" spc="0">
                <a:solidFill>
                  <a:srgbClr val="000000"/>
                </a:solidFill>
              </a:defRPr>
            </a:pPr>
            <a:r>
              <a:rPr sz="2400" cap="all" spc="384">
                <a:solidFill>
                  <a:srgbClr val="55D7FF"/>
                </a:solidFill>
              </a:rPr>
              <a:t>Уровень текста 2</a:t>
            </a:r>
          </a:p>
          <a:p>
            <a:pPr lvl="2">
              <a:defRPr sz="1800" cap="none" spc="0">
                <a:solidFill>
                  <a:srgbClr val="000000"/>
                </a:solidFill>
              </a:defRPr>
            </a:pPr>
            <a:r>
              <a:rPr sz="2400" cap="all" spc="384">
                <a:solidFill>
                  <a:srgbClr val="55D7FF"/>
                </a:solidFill>
              </a:rPr>
              <a:t>Уровень текста 3</a:t>
            </a:r>
          </a:p>
          <a:p>
            <a:pPr lvl="3">
              <a:defRPr sz="1800" cap="none" spc="0">
                <a:solidFill>
                  <a:srgbClr val="000000"/>
                </a:solidFill>
              </a:defRPr>
            </a:pPr>
            <a:r>
              <a:rPr sz="2400" cap="all" spc="384">
                <a:solidFill>
                  <a:srgbClr val="55D7FF"/>
                </a:solidFill>
              </a:rPr>
              <a:t>Уровень текста 4</a:t>
            </a:r>
          </a:p>
          <a:p>
            <a:pPr lvl="4">
              <a:defRPr sz="1800" cap="none" spc="0">
                <a:solidFill>
                  <a:srgbClr val="000000"/>
                </a:solidFill>
              </a:defRPr>
            </a:pPr>
            <a:r>
              <a:rPr sz="2400" cap="all" spc="384">
                <a:solidFill>
                  <a:srgbClr val="55D7FF"/>
                </a:solidFill>
              </a:rPr>
              <a:t>Уровень текста 5</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Фото — 3 шт.">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650240" y="2167467"/>
            <a:ext cx="11704320" cy="6502400"/>
          </a:xfrm>
        </p:spPr>
        <p:txBody>
          <a:bodyPr/>
          <a:lstStyle/>
          <a:p>
            <a:pPr lvl="0" eaLnBrk="1" latinLnBrk="0" hangingPunct="1"/>
            <a:r>
              <a:rPr lang="en-US" smtClean="0"/>
              <a:t>Образец текста</a:t>
            </a:r>
          </a:p>
          <a:p>
            <a:pPr lvl="1" eaLnBrk="1" latinLnBrk="0" hangingPunct="1"/>
            <a:r>
              <a:rPr lang="en-US" smtClean="0"/>
              <a:t>Второй уровень</a:t>
            </a:r>
          </a:p>
          <a:p>
            <a:pPr lvl="2" eaLnBrk="1" latinLnBrk="0" hangingPunct="1"/>
            <a:r>
              <a:rPr lang="en-US" smtClean="0"/>
              <a:t>Третий уровень</a:t>
            </a:r>
          </a:p>
          <a:p>
            <a:pPr lvl="3" eaLnBrk="1" latinLnBrk="0" hangingPunct="1"/>
            <a:r>
              <a:rPr lang="en-US" smtClean="0"/>
              <a:t>Четвертый уровень</a:t>
            </a:r>
          </a:p>
          <a:p>
            <a:pPr lvl="4" eaLnBrk="1" latinLnBrk="0" hangingPunct="1"/>
            <a:r>
              <a:rPr lang="en-US" smtClean="0"/>
              <a:t>Пятый уровень</a:t>
            </a:r>
            <a:endParaRPr kumimoji="0" lang="en-US"/>
          </a:p>
        </p:txBody>
      </p:sp>
      <p:sp>
        <p:nvSpPr>
          <p:cNvPr id="14" name="Дата 13"/>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11/30/2016</a:t>
            </a:fld>
            <a:endParaRPr lang="en-US"/>
          </a:p>
        </p:txBody>
      </p:sp>
      <p:sp>
        <p:nvSpPr>
          <p:cNvPr id="15" name="Номер слайда 14"/>
          <p:cNvSpPr>
            <a:spLocks noGrp="1"/>
          </p:cNvSpPr>
          <p:nvPr>
            <p:ph type="sldNum" sz="quarter" idx="15"/>
          </p:nvPr>
        </p:nvSpPr>
        <p:spPr/>
        <p:txBody>
          <a:bodyPr/>
          <a:lstStyle>
            <a:lvl1pPr algn="ctr">
              <a:defRPr/>
            </a:lvl1pPr>
          </a:lstStyle>
          <a:p>
            <a:fld id="{D2E57653-3E58-4892-A7ED-712530ACC680}" type="slidenum">
              <a:rPr kumimoji="0" lang="en-US" smtClean="0"/>
              <a:pPr eaLnBrk="1" latinLnBrk="0" hangingPunct="1"/>
              <a:t>‹#›</a:t>
            </a:fld>
            <a:endParaRPr kumimoji="0" lang="en-US"/>
          </a:p>
        </p:txBody>
      </p:sp>
      <p:sp>
        <p:nvSpPr>
          <p:cNvPr id="16" name="Нижний колонтитул 15"/>
          <p:cNvSpPr>
            <a:spLocks noGrp="1"/>
          </p:cNvSpPr>
          <p:nvPr>
            <p:ph type="ftr" sz="quarter" idx="16"/>
          </p:nvPr>
        </p:nvSpPr>
        <p:spPr/>
        <p:txBody>
          <a:bodyPr/>
          <a:lstStyle/>
          <a:p>
            <a:endParaRPr kumimoji="0" lang="en-US"/>
          </a:p>
        </p:txBody>
      </p:sp>
      <p:sp>
        <p:nvSpPr>
          <p:cNvPr id="17" name="Название 16"/>
          <p:cNvSpPr>
            <a:spLocks noGrp="1"/>
          </p:cNvSpPr>
          <p:nvPr>
            <p:ph type="title"/>
          </p:nvPr>
        </p:nvSpPr>
        <p:spPr/>
        <p:txBody>
          <a:bodyPr rtlCol="0" anchor="b" anchorCtr="0"/>
          <a:lstStyle/>
          <a:p>
            <a:r>
              <a:rPr kumimoji="0" lang="en-US"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11/30/2016</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Название 1"/>
          <p:cNvSpPr>
            <a:spLocks noGrp="1"/>
          </p:cNvSpPr>
          <p:nvPr>
            <p:ph type="title"/>
          </p:nvPr>
        </p:nvSpPr>
        <p:spPr>
          <a:xfrm>
            <a:off x="975360" y="4985173"/>
            <a:ext cx="11270827" cy="1950720"/>
          </a:xfrm>
        </p:spPr>
        <p:txBody>
          <a:bodyPr>
            <a:noAutofit/>
          </a:bodyPr>
          <a:lstStyle>
            <a:lvl1pPr algn="l" rtl="0">
              <a:spcBef>
                <a:spcPct val="0"/>
              </a:spcBef>
              <a:buNone/>
              <a:defRPr lang="en-US" sz="6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Образец заголовка</a:t>
            </a:r>
            <a:endParaRPr kumimoji="0" lang="en-US"/>
          </a:p>
        </p:txBody>
      </p:sp>
      <p:sp>
        <p:nvSpPr>
          <p:cNvPr id="3" name="Текст 2"/>
          <p:cNvSpPr>
            <a:spLocks noGrp="1"/>
          </p:cNvSpPr>
          <p:nvPr>
            <p:ph type="body" idx="1"/>
          </p:nvPr>
        </p:nvSpPr>
        <p:spPr>
          <a:xfrm>
            <a:off x="975360" y="7052607"/>
            <a:ext cx="11270827" cy="1400513"/>
          </a:xfrm>
        </p:spPr>
        <p:txBody>
          <a:bodyPr anchor="t"/>
          <a:lstStyle>
            <a:lvl1pPr marL="0" indent="0">
              <a:buNone/>
              <a:defRPr sz="2800" spc="142" baseline="0">
                <a:solidFill>
                  <a:schemeClr val="tx2"/>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eaLnBrk="1" latinLnBrk="0" hangingPunct="1"/>
            <a:r>
              <a:rPr kumimoji="0" lang="en-US" smtClean="0"/>
              <a:t>Образец текста</a:t>
            </a:r>
          </a:p>
        </p:txBody>
      </p:sp>
      <p:cxnSp>
        <p:nvCxnSpPr>
          <p:cNvPr id="7" name="Прямая соединительная линия 6"/>
          <p:cNvCxnSpPr/>
          <p:nvPr/>
        </p:nvCxnSpPr>
        <p:spPr>
          <a:xfrm>
            <a:off x="975360" y="6993056"/>
            <a:ext cx="11270827" cy="6117"/>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11/30/2016</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Название 1"/>
          <p:cNvSpPr>
            <a:spLocks noGrp="1"/>
          </p:cNvSpPr>
          <p:nvPr>
            <p:ph type="title"/>
          </p:nvPr>
        </p:nvSpPr>
        <p:spPr/>
        <p:txBody>
          <a:bodyPr/>
          <a:lstStyle/>
          <a:p>
            <a:r>
              <a:rPr kumimoji="0" lang="en-US" smtClean="0"/>
              <a:t>Образец заголовка</a:t>
            </a:r>
            <a:endParaRPr kumimoji="0" lang="en-US"/>
          </a:p>
        </p:txBody>
      </p:sp>
      <p:sp>
        <p:nvSpPr>
          <p:cNvPr id="11" name="Содержимое 10"/>
          <p:cNvSpPr>
            <a:spLocks noGrp="1"/>
          </p:cNvSpPr>
          <p:nvPr>
            <p:ph sz="half" idx="1"/>
          </p:nvPr>
        </p:nvSpPr>
        <p:spPr>
          <a:xfrm>
            <a:off x="650240" y="2167467"/>
            <a:ext cx="5774131" cy="6502400"/>
          </a:xfrm>
        </p:spPr>
        <p:txBody>
          <a:bodyPr/>
          <a:lstStyle/>
          <a:p>
            <a:pPr lvl="0" eaLnBrk="1" latinLnBrk="0" hangingPunct="1"/>
            <a:r>
              <a:rPr lang="en-US" smtClean="0"/>
              <a:t>Образец текста</a:t>
            </a:r>
          </a:p>
          <a:p>
            <a:pPr lvl="1" eaLnBrk="1" latinLnBrk="0" hangingPunct="1"/>
            <a:r>
              <a:rPr lang="en-US" smtClean="0"/>
              <a:t>Второй уровень</a:t>
            </a:r>
          </a:p>
          <a:p>
            <a:pPr lvl="2" eaLnBrk="1" latinLnBrk="0" hangingPunct="1"/>
            <a:r>
              <a:rPr lang="en-US" smtClean="0"/>
              <a:t>Третий уровень</a:t>
            </a:r>
          </a:p>
          <a:p>
            <a:pPr lvl="3" eaLnBrk="1" latinLnBrk="0" hangingPunct="1"/>
            <a:r>
              <a:rPr lang="en-US" smtClean="0"/>
              <a:t>Четвертый уровень</a:t>
            </a:r>
          </a:p>
          <a:p>
            <a:pPr lvl="4" eaLnBrk="1" latinLnBrk="0" hangingPunct="1"/>
            <a:r>
              <a:rPr lang="en-US" smtClean="0"/>
              <a:t>Пятый уровень</a:t>
            </a:r>
            <a:endParaRPr kumimoji="0" lang="en-US"/>
          </a:p>
        </p:txBody>
      </p:sp>
      <p:sp>
        <p:nvSpPr>
          <p:cNvPr id="13" name="Содержимое 12"/>
          <p:cNvSpPr>
            <a:spLocks noGrp="1"/>
          </p:cNvSpPr>
          <p:nvPr>
            <p:ph sz="half" idx="2"/>
          </p:nvPr>
        </p:nvSpPr>
        <p:spPr>
          <a:xfrm>
            <a:off x="6610773" y="2167467"/>
            <a:ext cx="5774131" cy="6502400"/>
          </a:xfrm>
        </p:spPr>
        <p:txBody>
          <a:bodyPr/>
          <a:lstStyle/>
          <a:p>
            <a:pPr lvl="0" eaLnBrk="1" latinLnBrk="0" hangingPunct="1"/>
            <a:r>
              <a:rPr lang="en-US" smtClean="0"/>
              <a:t>Образец текста</a:t>
            </a:r>
          </a:p>
          <a:p>
            <a:pPr lvl="1" eaLnBrk="1" latinLnBrk="0" hangingPunct="1"/>
            <a:r>
              <a:rPr lang="en-US" smtClean="0"/>
              <a:t>Второй уровень</a:t>
            </a:r>
          </a:p>
          <a:p>
            <a:pPr lvl="2" eaLnBrk="1" latinLnBrk="0" hangingPunct="1"/>
            <a:r>
              <a:rPr lang="en-US" smtClean="0"/>
              <a:t>Третий уровень</a:t>
            </a:r>
          </a:p>
          <a:p>
            <a:pPr lvl="3" eaLnBrk="1" latinLnBrk="0" hangingPunct="1"/>
            <a:r>
              <a:rPr lang="en-US" smtClean="0"/>
              <a:t>Четвертый уровень</a:t>
            </a:r>
          </a:p>
          <a:p>
            <a:pPr lvl="4" eaLnBrk="1" latinLnBrk="0" hangingPunct="1"/>
            <a:r>
              <a:rPr lang="en-US"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8" name="Нижний колонтитул 7"/>
          <p:cNvSpPr>
            <a:spLocks noGrp="1"/>
          </p:cNvSpPr>
          <p:nvPr>
            <p:ph type="ftr" sz="quarter" idx="11"/>
          </p:nvPr>
        </p:nvSpPr>
        <p:spPr/>
        <p:txBody>
          <a:bodyPr/>
          <a:lstStyle/>
          <a:p>
            <a:endParaRPr kumimoji="0" lang="en-US"/>
          </a:p>
        </p:txBody>
      </p:sp>
      <p:sp>
        <p:nvSpPr>
          <p:cNvPr id="7" name="Дата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11/30/2016</a:t>
            </a:fld>
            <a:endParaRPr lang="en-US"/>
          </a:p>
        </p:txBody>
      </p:sp>
      <p:sp>
        <p:nvSpPr>
          <p:cNvPr id="3" name="Текст 2"/>
          <p:cNvSpPr>
            <a:spLocks noGrp="1"/>
          </p:cNvSpPr>
          <p:nvPr>
            <p:ph type="body" idx="1"/>
          </p:nvPr>
        </p:nvSpPr>
        <p:spPr>
          <a:xfrm>
            <a:off x="650240" y="1990532"/>
            <a:ext cx="5746045" cy="1083733"/>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130046" tIns="65023" rIns="130046" bIns="65023" anchor="b">
            <a:noAutofit/>
          </a:bodyPr>
          <a:lstStyle>
            <a:lvl1pPr marL="0" indent="0" algn="l">
              <a:spcBef>
                <a:spcPts val="0"/>
              </a:spcBef>
              <a:buNone/>
              <a:defRPr sz="3700" b="1">
                <a:solidFill>
                  <a:schemeClr val="tx2"/>
                </a:solidFill>
              </a:defRPr>
            </a:lvl1pPr>
            <a:lvl2pPr>
              <a:buNone/>
              <a:defRPr sz="2800" b="1"/>
            </a:lvl2pPr>
            <a:lvl3pPr>
              <a:buNone/>
              <a:defRPr sz="2600" b="1"/>
            </a:lvl3pPr>
            <a:lvl4pPr>
              <a:buNone/>
              <a:defRPr sz="2300" b="1"/>
            </a:lvl4pPr>
            <a:lvl5pPr>
              <a:buNone/>
              <a:defRPr sz="2300" b="1"/>
            </a:lvl5pPr>
          </a:lstStyle>
          <a:p>
            <a:pPr lvl="0" eaLnBrk="1" latinLnBrk="0" hangingPunct="1"/>
            <a:r>
              <a:rPr kumimoji="0" lang="en-US" smtClean="0"/>
              <a:t>Образец текста</a:t>
            </a:r>
          </a:p>
        </p:txBody>
      </p:sp>
      <p:sp>
        <p:nvSpPr>
          <p:cNvPr id="32" name="Содержимое 31"/>
          <p:cNvSpPr>
            <a:spLocks noGrp="1"/>
          </p:cNvSpPr>
          <p:nvPr>
            <p:ph sz="half" idx="2"/>
          </p:nvPr>
        </p:nvSpPr>
        <p:spPr>
          <a:xfrm>
            <a:off x="650240" y="3131586"/>
            <a:ext cx="5743787" cy="5566054"/>
          </a:xfrm>
        </p:spPr>
        <p:txBody>
          <a:bodyPr/>
          <a:lstStyle/>
          <a:p>
            <a:pPr lvl="0" eaLnBrk="1" latinLnBrk="0" hangingPunct="1"/>
            <a:r>
              <a:rPr lang="en-US" smtClean="0"/>
              <a:t>Образец текста</a:t>
            </a:r>
          </a:p>
          <a:p>
            <a:pPr lvl="1" eaLnBrk="1" latinLnBrk="0" hangingPunct="1"/>
            <a:r>
              <a:rPr lang="en-US" smtClean="0"/>
              <a:t>Второй уровень</a:t>
            </a:r>
          </a:p>
          <a:p>
            <a:pPr lvl="2" eaLnBrk="1" latinLnBrk="0" hangingPunct="1"/>
            <a:r>
              <a:rPr lang="en-US" smtClean="0"/>
              <a:t>Третий уровень</a:t>
            </a:r>
          </a:p>
          <a:p>
            <a:pPr lvl="3" eaLnBrk="1" latinLnBrk="0" hangingPunct="1"/>
            <a:r>
              <a:rPr lang="en-US" smtClean="0"/>
              <a:t>Четвертый уровень</a:t>
            </a:r>
          </a:p>
          <a:p>
            <a:pPr lvl="4" eaLnBrk="1" latinLnBrk="0" hangingPunct="1"/>
            <a:r>
              <a:rPr lang="en-US" smtClean="0"/>
              <a:t>Пятый уровень</a:t>
            </a:r>
            <a:endParaRPr kumimoji="0" lang="en-US"/>
          </a:p>
        </p:txBody>
      </p:sp>
      <p:sp>
        <p:nvSpPr>
          <p:cNvPr id="34" name="Содержимое 33"/>
          <p:cNvSpPr>
            <a:spLocks noGrp="1"/>
          </p:cNvSpPr>
          <p:nvPr>
            <p:ph sz="quarter" idx="4"/>
          </p:nvPr>
        </p:nvSpPr>
        <p:spPr>
          <a:xfrm>
            <a:off x="6613032" y="3131586"/>
            <a:ext cx="5743787" cy="5566054"/>
          </a:xfrm>
        </p:spPr>
        <p:txBody>
          <a:bodyPr/>
          <a:lstStyle/>
          <a:p>
            <a:pPr lvl="0" eaLnBrk="1" latinLnBrk="0" hangingPunct="1"/>
            <a:r>
              <a:rPr lang="en-US" smtClean="0"/>
              <a:t>Образец текста</a:t>
            </a:r>
          </a:p>
          <a:p>
            <a:pPr lvl="1" eaLnBrk="1" latinLnBrk="0" hangingPunct="1"/>
            <a:r>
              <a:rPr lang="en-US" smtClean="0"/>
              <a:t>Второй уровень</a:t>
            </a:r>
          </a:p>
          <a:p>
            <a:pPr lvl="2" eaLnBrk="1" latinLnBrk="0" hangingPunct="1"/>
            <a:r>
              <a:rPr lang="en-US" smtClean="0"/>
              <a:t>Третий уровень</a:t>
            </a:r>
          </a:p>
          <a:p>
            <a:pPr lvl="3" eaLnBrk="1" latinLnBrk="0" hangingPunct="1"/>
            <a:r>
              <a:rPr lang="en-US" smtClean="0"/>
              <a:t>Четвертый уровень</a:t>
            </a:r>
          </a:p>
          <a:p>
            <a:pPr lvl="4" eaLnBrk="1" latinLnBrk="0" hangingPunct="1"/>
            <a:r>
              <a:rPr lang="en-US" smtClean="0"/>
              <a:t>Пятый уровень</a:t>
            </a:r>
            <a:endParaRPr kumimoji="0" lang="en-US"/>
          </a:p>
        </p:txBody>
      </p:sp>
      <p:sp>
        <p:nvSpPr>
          <p:cNvPr id="2" name="Название 1"/>
          <p:cNvSpPr>
            <a:spLocks noGrp="1"/>
          </p:cNvSpPr>
          <p:nvPr>
            <p:ph type="title"/>
          </p:nvPr>
        </p:nvSpPr>
        <p:spPr>
          <a:xfrm>
            <a:off x="650240" y="221082"/>
            <a:ext cx="11704320" cy="1625600"/>
          </a:xfrm>
        </p:spPr>
        <p:txBody>
          <a:bodyPr anchor="b" anchorCtr="0"/>
          <a:lstStyle>
            <a:lvl1pPr>
              <a:defRPr/>
            </a:lvl1pPr>
          </a:lstStyle>
          <a:p>
            <a:r>
              <a:rPr kumimoji="0" lang="en-US" smtClean="0"/>
              <a:t>Образец заголовка</a:t>
            </a:r>
            <a:endParaRPr kumimoji="0" lang="en-US"/>
          </a:p>
        </p:txBody>
      </p:sp>
      <p:sp>
        <p:nvSpPr>
          <p:cNvPr id="12" name="Текст 11"/>
          <p:cNvSpPr>
            <a:spLocks noGrp="1"/>
          </p:cNvSpPr>
          <p:nvPr>
            <p:ph type="body" idx="3"/>
          </p:nvPr>
        </p:nvSpPr>
        <p:spPr>
          <a:xfrm>
            <a:off x="6610773" y="1990532"/>
            <a:ext cx="5746045" cy="1083733"/>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130046" tIns="65023" rIns="130046" bIns="65023" anchor="b">
            <a:noAutofit/>
          </a:bodyPr>
          <a:lstStyle>
            <a:lvl1pPr marL="0" indent="0" algn="l">
              <a:spcBef>
                <a:spcPts val="0"/>
              </a:spcBef>
              <a:buNone/>
              <a:defRPr sz="3700" b="1" baseline="0">
                <a:solidFill>
                  <a:schemeClr val="tx2"/>
                </a:solidFill>
              </a:defRPr>
            </a:lvl1pPr>
            <a:lvl2pPr>
              <a:buNone/>
              <a:defRPr sz="2800" b="1"/>
            </a:lvl2pPr>
            <a:lvl3pPr>
              <a:buNone/>
              <a:defRPr sz="2600" b="1"/>
            </a:lvl3pPr>
            <a:lvl4pPr>
              <a:buNone/>
              <a:defRPr sz="2300" b="1"/>
            </a:lvl4pPr>
            <a:lvl5pPr>
              <a:buNone/>
              <a:defRPr sz="2300" b="1"/>
            </a:lvl5pPr>
          </a:lstStyle>
          <a:p>
            <a:pPr lvl="0" eaLnBrk="1" latinLnBrk="0" hangingPunct="1"/>
            <a:r>
              <a:rPr kumimoji="0" lang="en-US" smtClean="0"/>
              <a:t>Образец текста</a:t>
            </a:r>
          </a:p>
        </p:txBody>
      </p:sp>
      <p:cxnSp>
        <p:nvCxnSpPr>
          <p:cNvPr id="10" name="Прямая соединительная линия 9"/>
          <p:cNvCxnSpPr/>
          <p:nvPr/>
        </p:nvCxnSpPr>
        <p:spPr>
          <a:xfrm>
            <a:off x="800633" y="3100756"/>
            <a:ext cx="5331968" cy="225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6762496" y="3100756"/>
            <a:ext cx="5331968" cy="225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11/30/2016</a:t>
            </a:fld>
            <a:endParaRPr lang="en-US"/>
          </a:p>
        </p:txBody>
      </p:sp>
      <p:sp>
        <p:nvSpPr>
          <p:cNvPr id="4" name="Нижний колонтитул 3"/>
          <p:cNvSpPr>
            <a:spLocks noGrp="1"/>
          </p:cNvSpPr>
          <p:nvPr>
            <p:ph type="ftr" sz="quarter" idx="11"/>
          </p:nvPr>
        </p:nvSpPr>
        <p:spPr/>
        <p:txBody>
          <a:bodyPr/>
          <a:lstStyle/>
          <a:p>
            <a:endParaRPr kumimoji="0" lang="en-US"/>
          </a:p>
        </p:txBody>
      </p:sp>
      <p:sp>
        <p:nvSpPr>
          <p:cNvPr id="5" name="Номер слайда 4"/>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Название 1"/>
          <p:cNvSpPr>
            <a:spLocks noGrp="1"/>
          </p:cNvSpPr>
          <p:nvPr>
            <p:ph type="title"/>
          </p:nvPr>
        </p:nvSpPr>
        <p:spPr/>
        <p:txBody>
          <a:bodyPr/>
          <a:lstStyle/>
          <a:p>
            <a:r>
              <a:rPr kumimoji="0" lang="en-US"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11/30/2016</a:t>
            </a:fld>
            <a:endParaRPr lang="en-US"/>
          </a:p>
        </p:txBody>
      </p:sp>
      <p:sp>
        <p:nvSpPr>
          <p:cNvPr id="3" name="Нижний колонтитул 2"/>
          <p:cNvSpPr>
            <a:spLocks noGrp="1"/>
          </p:cNvSpPr>
          <p:nvPr>
            <p:ph type="ftr" sz="quarter" idx="11"/>
          </p:nvPr>
        </p:nvSpPr>
        <p:spPr/>
        <p:txBody>
          <a:bodyPr/>
          <a:lstStyle/>
          <a:p>
            <a:endParaRPr kumimoji="0" lang="en-US"/>
          </a:p>
        </p:txBody>
      </p:sp>
      <p:sp>
        <p:nvSpPr>
          <p:cNvPr id="4" name="Номер слайда 3"/>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650240" y="650240"/>
            <a:ext cx="8886613" cy="8128000"/>
          </a:xfrm>
        </p:spPr>
        <p:txBody>
          <a:bodyPr/>
          <a:lstStyle/>
          <a:p>
            <a:pPr lvl="0" eaLnBrk="1" latinLnBrk="0" hangingPunct="1"/>
            <a:r>
              <a:rPr lang="en-US" smtClean="0"/>
              <a:t>Образец текста</a:t>
            </a:r>
          </a:p>
          <a:p>
            <a:pPr lvl="1" eaLnBrk="1" latinLnBrk="0" hangingPunct="1"/>
            <a:r>
              <a:rPr lang="en-US" smtClean="0"/>
              <a:t>Второй уровень</a:t>
            </a:r>
          </a:p>
          <a:p>
            <a:pPr lvl="2" eaLnBrk="1" latinLnBrk="0" hangingPunct="1"/>
            <a:r>
              <a:rPr lang="en-US" smtClean="0"/>
              <a:t>Третий уровень</a:t>
            </a:r>
          </a:p>
          <a:p>
            <a:pPr lvl="3" eaLnBrk="1" latinLnBrk="0" hangingPunct="1"/>
            <a:r>
              <a:rPr lang="en-US" smtClean="0"/>
              <a:t>Четвертый уровень</a:t>
            </a:r>
          </a:p>
          <a:p>
            <a:pPr lvl="4" eaLnBrk="1" latinLnBrk="0" hangingPunct="1"/>
            <a:r>
              <a:rPr lang="en-US" smtClean="0"/>
              <a:t>Пятый уровень</a:t>
            </a:r>
            <a:endParaRPr kumimoji="0" lang="en-US"/>
          </a:p>
        </p:txBody>
      </p:sp>
      <p:sp>
        <p:nvSpPr>
          <p:cNvPr id="3" name="Текст 2"/>
          <p:cNvSpPr>
            <a:spLocks noGrp="1"/>
          </p:cNvSpPr>
          <p:nvPr>
            <p:ph type="body" idx="2"/>
          </p:nvPr>
        </p:nvSpPr>
        <p:spPr>
          <a:xfrm>
            <a:off x="9645226" y="2275840"/>
            <a:ext cx="2822042" cy="5310293"/>
          </a:xfrm>
        </p:spPr>
        <p:txBody>
          <a:bodyPr tIns="65023" bIns="65023" anchor="t" anchorCtr="0"/>
          <a:lstStyle>
            <a:lvl1pPr marL="0" indent="0">
              <a:lnSpc>
                <a:spcPct val="125000"/>
              </a:lnSpc>
              <a:spcAft>
                <a:spcPts val="1422"/>
              </a:spcAft>
              <a:buNone/>
              <a:defRPr sz="2300">
                <a:solidFill>
                  <a:schemeClr val="tx2"/>
                </a:solidFill>
              </a:defRPr>
            </a:lvl1pPr>
            <a:lvl2pPr>
              <a:buNone/>
              <a:defRPr sz="1700"/>
            </a:lvl2pPr>
            <a:lvl3pPr>
              <a:buNone/>
              <a:defRPr sz="1400"/>
            </a:lvl3pPr>
            <a:lvl4pPr>
              <a:buNone/>
              <a:defRPr sz="1300"/>
            </a:lvl4pPr>
            <a:lvl5pPr>
              <a:buNone/>
              <a:defRPr sz="1300"/>
            </a:lvl5pPr>
          </a:lstStyle>
          <a:p>
            <a:pPr lvl="0" eaLnBrk="1" latinLnBrk="0" hangingPunct="1"/>
            <a:r>
              <a:rPr kumimoji="0" lang="en-US" smtClean="0"/>
              <a:t>Образец текста</a:t>
            </a:r>
          </a:p>
        </p:txBody>
      </p:sp>
      <p:sp>
        <p:nvSpPr>
          <p:cNvPr id="31" name="Название 30"/>
          <p:cNvSpPr>
            <a:spLocks noGrp="1"/>
          </p:cNvSpPr>
          <p:nvPr>
            <p:ph type="title"/>
          </p:nvPr>
        </p:nvSpPr>
        <p:spPr>
          <a:xfrm>
            <a:off x="9645227" y="650240"/>
            <a:ext cx="2817707" cy="1517227"/>
          </a:xfrm>
        </p:spPr>
        <p:txBody>
          <a:bodyPr lIns="130046" tIns="130046" anchor="b" anchorCtr="0"/>
          <a:lstStyle>
            <a:lvl1pPr algn="l">
              <a:buNone/>
              <a:defRPr sz="2600" b="1" spc="-71" baseline="0">
                <a:ln w="3175">
                  <a:noFill/>
                </a:ln>
                <a:solidFill>
                  <a:schemeClr val="tx2"/>
                </a:solidFill>
                <a:effectLst/>
                <a:latin typeface="+mn-lt"/>
                <a:ea typeface="+mn-ea"/>
                <a:cs typeface="+mn-cs"/>
              </a:defRPr>
            </a:lvl1pPr>
          </a:lstStyle>
          <a:p>
            <a:r>
              <a:rPr kumimoji="0" lang="en-US" smtClean="0"/>
              <a:t>Образец заголовка</a:t>
            </a:r>
            <a:endParaRPr kumimoji="0" lang="en-US"/>
          </a:p>
        </p:txBody>
      </p:sp>
      <p:sp>
        <p:nvSpPr>
          <p:cNvPr id="8" name="Дата 7"/>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11/30/2016</a:t>
            </a:fld>
            <a:endParaRPr lang="en-US"/>
          </a:p>
        </p:txBody>
      </p:sp>
      <p:sp>
        <p:nvSpPr>
          <p:cNvPr id="9" name="Номер слайда 8"/>
          <p:cNvSpPr>
            <a:spLocks noGrp="1"/>
          </p:cNvSpPr>
          <p:nvPr>
            <p:ph type="sldNum" sz="quarter" idx="15"/>
          </p:nvPr>
        </p:nvSpPr>
        <p:spPr/>
        <p:txBody>
          <a:bodyPr/>
          <a:lstStyle/>
          <a:p>
            <a:fld id="{D2E57653-3E58-4892-A7ED-712530ACC680}" type="slidenum">
              <a:rPr kumimoji="0" lang="en-US" smtClean="0"/>
              <a:pPr eaLnBrk="1" latinLnBrk="0" hangingPunct="1"/>
              <a:t>‹#›</a:t>
            </a:fld>
            <a:endParaRPr kumimoji="0" lang="en-US"/>
          </a:p>
        </p:txBody>
      </p:sp>
      <p:sp>
        <p:nvSpPr>
          <p:cNvPr id="10" name="Нижний колонтитул 9"/>
          <p:cNvSpPr>
            <a:spLocks noGrp="1"/>
          </p:cNvSpPr>
          <p:nvPr>
            <p:ph type="ftr" sz="quarter" idx="16"/>
          </p:nvPr>
        </p:nvSpPr>
        <p:spPr/>
        <p:txBody>
          <a:bodyPr/>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9428480" y="650240"/>
            <a:ext cx="2926080" cy="1517227"/>
          </a:xfrm>
        </p:spPr>
        <p:txBody>
          <a:bodyPr lIns="130046" tIns="130046" anchor="b" anchorCtr="0"/>
          <a:lstStyle>
            <a:lvl1pPr algn="l">
              <a:buNone/>
              <a:defRPr sz="2600" b="1" spc="-71" baseline="0">
                <a:ln w="3175">
                  <a:noFill/>
                </a:ln>
                <a:solidFill>
                  <a:schemeClr val="tx2"/>
                </a:solidFill>
                <a:effectLst/>
                <a:latin typeface="+mn-lt"/>
                <a:ea typeface="+mn-ea"/>
                <a:cs typeface="+mn-cs"/>
              </a:defRPr>
            </a:lvl1pPr>
          </a:lstStyle>
          <a:p>
            <a:r>
              <a:rPr kumimoji="0" lang="en-US" smtClean="0"/>
              <a:t>Образец заголовка</a:t>
            </a:r>
            <a:endParaRPr kumimoji="0" lang="en-US"/>
          </a:p>
        </p:txBody>
      </p:sp>
      <p:sp>
        <p:nvSpPr>
          <p:cNvPr id="3" name="Рисунок 2"/>
          <p:cNvSpPr>
            <a:spLocks noGrp="1"/>
          </p:cNvSpPr>
          <p:nvPr>
            <p:ph type="pic" idx="1"/>
          </p:nvPr>
        </p:nvSpPr>
        <p:spPr>
          <a:xfrm>
            <a:off x="650240" y="650240"/>
            <a:ext cx="8561493" cy="7911253"/>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4600">
                <a:solidFill>
                  <a:schemeClr val="bg1"/>
                </a:solidFill>
              </a:defRPr>
            </a:lvl1pPr>
          </a:lstStyle>
          <a:p>
            <a:r>
              <a:rPr kumimoji="0" lang="en-US" smtClean="0"/>
              <a:t>Чтобы добавить рисунок, перетащите его на заполнитель или щелкните значок</a:t>
            </a:r>
            <a:endParaRPr kumimoji="0" lang="en-US"/>
          </a:p>
        </p:txBody>
      </p:sp>
      <p:sp>
        <p:nvSpPr>
          <p:cNvPr id="4" name="Текст 3"/>
          <p:cNvSpPr>
            <a:spLocks noGrp="1"/>
          </p:cNvSpPr>
          <p:nvPr>
            <p:ph type="body" sz="half" idx="2"/>
          </p:nvPr>
        </p:nvSpPr>
        <p:spPr>
          <a:xfrm>
            <a:off x="9428480" y="2275840"/>
            <a:ext cx="2926080" cy="6285653"/>
          </a:xfrm>
        </p:spPr>
        <p:txBody>
          <a:bodyPr anchor="t" anchorCtr="0"/>
          <a:lstStyle>
            <a:lvl1pPr marL="0" indent="0">
              <a:lnSpc>
                <a:spcPct val="125000"/>
              </a:lnSpc>
              <a:spcAft>
                <a:spcPts val="1422"/>
              </a:spcAft>
              <a:buFontTx/>
              <a:buNone/>
              <a:defRPr sz="2300" b="0">
                <a:solidFill>
                  <a:schemeClr val="tx2"/>
                </a:solidFill>
              </a:defRPr>
            </a:lvl1pPr>
            <a:lvl2pPr>
              <a:defRPr sz="1700"/>
            </a:lvl2pPr>
            <a:lvl3pPr>
              <a:defRPr sz="1400"/>
            </a:lvl3pPr>
            <a:lvl4pPr>
              <a:defRPr sz="1300"/>
            </a:lvl4pPr>
            <a:lvl5pPr>
              <a:defRPr sz="1300"/>
            </a:lvl5pPr>
          </a:lstStyle>
          <a:p>
            <a:pPr lvl="0" eaLnBrk="1" latinLnBrk="0" hangingPunct="1"/>
            <a:r>
              <a:rPr kumimoji="0" lang="en-US" smtClean="0"/>
              <a:t>Образец текста</a:t>
            </a:r>
          </a:p>
        </p:txBody>
      </p:sp>
      <p:sp>
        <p:nvSpPr>
          <p:cNvPr id="8" name="Дата 7"/>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11/30/2016</a:t>
            </a:fld>
            <a:endParaRPr lang="en-US"/>
          </a:p>
        </p:txBody>
      </p:sp>
      <p:sp>
        <p:nvSpPr>
          <p:cNvPr id="9" name="Номер слайда 8"/>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0" name="Нижний колонтитул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650240" y="2059094"/>
            <a:ext cx="11704320" cy="6653672"/>
          </a:xfrm>
          <a:prstGeom prst="rect">
            <a:avLst/>
          </a:prstGeom>
        </p:spPr>
        <p:txBody>
          <a:bodyPr vert="horz" lIns="130046" tIns="65023" rIns="130046" bIns="65023">
            <a:normAutofit/>
          </a:bodyPr>
          <a:lstStyle/>
          <a:p>
            <a:pPr lvl="0" eaLnBrk="1" latinLnBrk="0" hangingPunct="1"/>
            <a:r>
              <a:rPr kumimoji="0" lang="en-US" smtClean="0"/>
              <a:t>Образец текста</a:t>
            </a:r>
          </a:p>
          <a:p>
            <a:pPr lvl="1" eaLnBrk="1" latinLnBrk="0" hangingPunct="1"/>
            <a:r>
              <a:rPr kumimoji="0" lang="en-US" smtClean="0"/>
              <a:t>Второй уровень</a:t>
            </a:r>
          </a:p>
          <a:p>
            <a:pPr lvl="2" eaLnBrk="1" latinLnBrk="0" hangingPunct="1"/>
            <a:r>
              <a:rPr kumimoji="0" lang="en-US" smtClean="0"/>
              <a:t>Третий уровень</a:t>
            </a:r>
          </a:p>
          <a:p>
            <a:pPr lvl="3" eaLnBrk="1" latinLnBrk="0" hangingPunct="1"/>
            <a:r>
              <a:rPr kumimoji="0" lang="en-US" smtClean="0"/>
              <a:t>Четвертый уровень</a:t>
            </a:r>
          </a:p>
          <a:p>
            <a:pPr lvl="4" eaLnBrk="1" latinLnBrk="0" hangingPunct="1"/>
            <a:r>
              <a:rPr kumimoji="0" lang="en-US" smtClean="0"/>
              <a:t>Пятый уровень</a:t>
            </a:r>
            <a:endParaRPr kumimoji="0" lang="en-US"/>
          </a:p>
        </p:txBody>
      </p:sp>
      <p:sp>
        <p:nvSpPr>
          <p:cNvPr id="24" name="Дата 23"/>
          <p:cNvSpPr>
            <a:spLocks noGrp="1"/>
          </p:cNvSpPr>
          <p:nvPr>
            <p:ph type="dt" sz="half" idx="2"/>
          </p:nvPr>
        </p:nvSpPr>
        <p:spPr>
          <a:xfrm>
            <a:off x="8236374" y="8822993"/>
            <a:ext cx="3684693" cy="546202"/>
          </a:xfrm>
          <a:prstGeom prst="rect">
            <a:avLst/>
          </a:prstGeom>
        </p:spPr>
        <p:txBody>
          <a:bodyPr vert="horz" lIns="130046" tIns="65023" rIns="130046" bIns="65023" anchor="ctr" anchorCtr="0"/>
          <a:lstStyle>
            <a:lvl1pPr algn="l" eaLnBrk="1" latinLnBrk="0" hangingPunct="1">
              <a:defRPr kumimoji="0" sz="1700">
                <a:solidFill>
                  <a:schemeClr val="tx2"/>
                </a:solidFill>
              </a:defRPr>
            </a:lvl1pPr>
          </a:lstStyle>
          <a:p>
            <a:pPr eaLnBrk="1" latinLnBrk="0" hangingPunct="1"/>
            <a:fld id="{B41ABA4E-CD72-497B-97AA-7213B3980F60}" type="datetimeFigureOut">
              <a:rPr lang="en-US" smtClean="0"/>
              <a:pPr eaLnBrk="1" latinLnBrk="0" hangingPunct="1"/>
              <a:t>11/30/2016</a:t>
            </a:fld>
            <a:endParaRPr lang="en-US"/>
          </a:p>
        </p:txBody>
      </p:sp>
      <p:sp>
        <p:nvSpPr>
          <p:cNvPr id="10" name="Нижний колонтитул 9"/>
          <p:cNvSpPr>
            <a:spLocks noGrp="1"/>
          </p:cNvSpPr>
          <p:nvPr>
            <p:ph type="ftr" sz="quarter" idx="3"/>
          </p:nvPr>
        </p:nvSpPr>
        <p:spPr>
          <a:xfrm>
            <a:off x="3034453" y="8822993"/>
            <a:ext cx="5093547" cy="546202"/>
          </a:xfrm>
          <a:prstGeom prst="rect">
            <a:avLst/>
          </a:prstGeom>
        </p:spPr>
        <p:txBody>
          <a:bodyPr vert="horz" lIns="130046" tIns="65023" rIns="130046" bIns="65023" anchor="ctr" anchorCtr="0"/>
          <a:lstStyle>
            <a:lvl1pPr algn="r" eaLnBrk="1" latinLnBrk="0" hangingPunct="1">
              <a:defRPr kumimoji="0" sz="1700">
                <a:solidFill>
                  <a:schemeClr val="tx2"/>
                </a:solidFill>
              </a:defRPr>
            </a:lvl1pPr>
          </a:lstStyle>
          <a:p>
            <a:endParaRPr kumimoji="0" lang="en-US"/>
          </a:p>
        </p:txBody>
      </p:sp>
      <p:sp>
        <p:nvSpPr>
          <p:cNvPr id="22" name="Номер слайда 21"/>
          <p:cNvSpPr>
            <a:spLocks noGrp="1"/>
          </p:cNvSpPr>
          <p:nvPr>
            <p:ph type="sldNum" sz="quarter" idx="4"/>
          </p:nvPr>
        </p:nvSpPr>
        <p:spPr>
          <a:xfrm>
            <a:off x="11961707" y="8791511"/>
            <a:ext cx="866987" cy="650240"/>
          </a:xfrm>
          <a:prstGeom prst="rect">
            <a:avLst/>
          </a:prstGeom>
          <a:noFill/>
        </p:spPr>
        <p:txBody>
          <a:bodyPr vert="horz" lIns="0" tIns="0" rIns="0" bIns="0" anchor="ctr" anchorCtr="0">
            <a:noAutofit/>
          </a:bodyPr>
          <a:lstStyle>
            <a:lvl1pPr algn="ctr" eaLnBrk="1" latinLnBrk="0" hangingPunct="1">
              <a:defRPr kumimoji="0" sz="2300" baseline="0">
                <a:solidFill>
                  <a:schemeClr val="tx2"/>
                </a:solidFill>
              </a:defRPr>
            </a:lvl1pPr>
          </a:lstStyle>
          <a:p>
            <a:fld id="{D2E57653-3E58-4892-A7ED-712530ACC680}" type="slidenum">
              <a:rPr kumimoji="0" lang="en-US" smtClean="0"/>
              <a:pPr eaLnBrk="1" latinLnBrk="0" hangingPunct="1"/>
              <a:t>‹#›</a:t>
            </a:fld>
            <a:endParaRPr kumimoji="0" lang="en-US"/>
          </a:p>
        </p:txBody>
      </p:sp>
      <p:sp>
        <p:nvSpPr>
          <p:cNvPr id="5" name="Заголовок 4"/>
          <p:cNvSpPr>
            <a:spLocks noGrp="1"/>
          </p:cNvSpPr>
          <p:nvPr>
            <p:ph type="title"/>
          </p:nvPr>
        </p:nvSpPr>
        <p:spPr>
          <a:xfrm>
            <a:off x="650240" y="216747"/>
            <a:ext cx="11704320" cy="1733973"/>
          </a:xfrm>
          <a:prstGeom prst="rect">
            <a:avLst/>
          </a:prstGeom>
          <a:ln w="6350" cap="rnd">
            <a:noFill/>
          </a:ln>
        </p:spPr>
        <p:txBody>
          <a:bodyPr vert="horz" lIns="130046" tIns="65023" rIns="130046" bIns="65023" anchor="b" anchorCtr="0">
            <a:normAutofit/>
          </a:bodyPr>
          <a:lstStyle/>
          <a:p>
            <a:r>
              <a:rPr kumimoji="0" lang="en-US"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l" rtl="0" eaLnBrk="1" latinLnBrk="0" hangingPunct="1">
        <a:spcBef>
          <a:spcPct val="0"/>
        </a:spcBef>
        <a:buNone/>
        <a:defRPr kumimoji="0" lang="en-US" sz="6000" b="0" kern="1200" spc="-142"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390138" indent="-390138" algn="l" rtl="0" eaLnBrk="1" latinLnBrk="0" hangingPunct="1">
        <a:spcBef>
          <a:spcPts val="853"/>
        </a:spcBef>
        <a:buClr>
          <a:schemeClr val="accent2"/>
        </a:buClr>
        <a:buSzPct val="85000"/>
        <a:buFont typeface="Wingdings 2"/>
        <a:buChar char=""/>
        <a:defRPr kumimoji="0" sz="3700" kern="1200">
          <a:solidFill>
            <a:schemeClr val="tx1"/>
          </a:solidFill>
          <a:latin typeface="+mn-lt"/>
          <a:ea typeface="+mn-ea"/>
          <a:cs typeface="+mn-cs"/>
        </a:defRPr>
      </a:lvl1pPr>
      <a:lvl2pPr marL="910322" indent="-390138" algn="l" rtl="0" eaLnBrk="1" latinLnBrk="0" hangingPunct="1">
        <a:spcBef>
          <a:spcPts val="427"/>
        </a:spcBef>
        <a:buClr>
          <a:schemeClr val="accent2">
            <a:shade val="75000"/>
          </a:schemeClr>
        </a:buClr>
        <a:buSzPct val="85000"/>
        <a:buFont typeface="Wingdings 2"/>
        <a:buChar char=""/>
        <a:defRPr kumimoji="0" sz="3400" kern="1200">
          <a:solidFill>
            <a:schemeClr val="tx2"/>
          </a:solidFill>
          <a:latin typeface="+mn-lt"/>
          <a:ea typeface="+mn-ea"/>
          <a:cs typeface="+mn-cs"/>
        </a:defRPr>
      </a:lvl2pPr>
      <a:lvl3pPr marL="1430506" indent="-325115" algn="l" rtl="0" eaLnBrk="1" latinLnBrk="0" hangingPunct="1">
        <a:spcBef>
          <a:spcPts val="427"/>
        </a:spcBef>
        <a:buClr>
          <a:schemeClr val="accent2">
            <a:shade val="50000"/>
          </a:schemeClr>
        </a:buClr>
        <a:buSzPct val="85000"/>
        <a:buFont typeface="Wingdings 2"/>
        <a:buChar char=""/>
        <a:defRPr kumimoji="0" sz="3000" kern="1200">
          <a:solidFill>
            <a:schemeClr val="tx1"/>
          </a:solidFill>
          <a:latin typeface="+mn-lt"/>
          <a:ea typeface="+mn-ea"/>
          <a:cs typeface="+mn-cs"/>
        </a:defRPr>
      </a:lvl3pPr>
      <a:lvl4pPr marL="1820644" indent="-325115" algn="l" rtl="0" eaLnBrk="1" latinLnBrk="0" hangingPunct="1">
        <a:spcBef>
          <a:spcPts val="427"/>
        </a:spcBef>
        <a:buClr>
          <a:schemeClr val="accent2">
            <a:shade val="75000"/>
          </a:schemeClr>
        </a:buClr>
        <a:buSzPct val="85000"/>
        <a:buFont typeface="Wingdings 2" pitchFamily="18" charset="2"/>
        <a:buChar char=""/>
        <a:defRPr kumimoji="0" sz="2700" kern="1200">
          <a:solidFill>
            <a:schemeClr val="tx1"/>
          </a:solidFill>
          <a:latin typeface="+mn-lt"/>
          <a:ea typeface="+mn-ea"/>
          <a:cs typeface="+mn-cs"/>
        </a:defRPr>
      </a:lvl4pPr>
      <a:lvl5pPr marL="2210781" indent="-325115" algn="l" rtl="0" eaLnBrk="1" latinLnBrk="0" hangingPunct="1">
        <a:spcBef>
          <a:spcPts val="484"/>
        </a:spcBef>
        <a:buClr>
          <a:schemeClr val="accent2">
            <a:shade val="75000"/>
          </a:schemeClr>
        </a:buClr>
        <a:buSzPct val="85000"/>
        <a:buFont typeface="Wingdings 2" pitchFamily="18" charset="2"/>
        <a:buChar char=""/>
        <a:defRPr kumimoji="0" sz="2300" kern="1200">
          <a:solidFill>
            <a:schemeClr val="tx1"/>
          </a:solidFill>
          <a:latin typeface="+mn-lt"/>
          <a:ea typeface="+mn-ea"/>
          <a:cs typeface="+mn-cs"/>
        </a:defRPr>
      </a:lvl5pPr>
      <a:lvl6pPr marL="2600919" indent="-325115" algn="l" rtl="0" eaLnBrk="1" latinLnBrk="0" hangingPunct="1">
        <a:spcBef>
          <a:spcPts val="484"/>
        </a:spcBef>
        <a:buClr>
          <a:schemeClr val="accent2">
            <a:shade val="75000"/>
          </a:schemeClr>
        </a:buClr>
        <a:buSzPct val="85000"/>
        <a:buFont typeface="Wingdings 2" pitchFamily="18" charset="2"/>
        <a:buChar char="?"/>
        <a:defRPr kumimoji="0" sz="2400" kern="1200">
          <a:solidFill>
            <a:schemeClr val="tx1"/>
          </a:solidFill>
          <a:latin typeface="+mn-lt"/>
          <a:ea typeface="+mn-ea"/>
          <a:cs typeface="+mn-cs"/>
        </a:defRPr>
      </a:lvl6pPr>
      <a:lvl7pPr marL="2861011" indent="-260092" algn="l" rtl="0" eaLnBrk="1" latinLnBrk="0" hangingPunct="1">
        <a:spcBef>
          <a:spcPts val="484"/>
        </a:spcBef>
        <a:buClr>
          <a:schemeClr val="accent2">
            <a:shade val="75000"/>
          </a:schemeClr>
        </a:buClr>
        <a:buSzPct val="85000"/>
        <a:buFont typeface="Wingdings 2" pitchFamily="18" charset="2"/>
        <a:buChar char="?"/>
        <a:defRPr kumimoji="0" sz="2300" kern="1200" baseline="0">
          <a:solidFill>
            <a:schemeClr val="tx1"/>
          </a:solidFill>
          <a:latin typeface="+mn-lt"/>
          <a:ea typeface="+mn-ea"/>
          <a:cs typeface="+mn-cs"/>
        </a:defRPr>
      </a:lvl7pPr>
      <a:lvl8pPr marL="3251149" indent="-260092" algn="l" rtl="0" eaLnBrk="1" latinLnBrk="0" hangingPunct="1">
        <a:spcBef>
          <a:spcPts val="484"/>
        </a:spcBef>
        <a:buClr>
          <a:schemeClr val="accent2">
            <a:shade val="75000"/>
          </a:schemeClr>
        </a:buClr>
        <a:buSzPct val="85000"/>
        <a:buFont typeface="Wingdings 2" pitchFamily="18" charset="2"/>
        <a:buChar char="?"/>
        <a:defRPr kumimoji="0" sz="2100" kern="1200">
          <a:solidFill>
            <a:schemeClr val="tx1"/>
          </a:solidFill>
          <a:latin typeface="+mn-lt"/>
          <a:ea typeface="+mn-ea"/>
          <a:cs typeface="+mn-cs"/>
        </a:defRPr>
      </a:lvl8pPr>
      <a:lvl9pPr marL="3641287" indent="-260092" algn="l" rtl="0" eaLnBrk="1" latinLnBrk="0" hangingPunct="1">
        <a:spcBef>
          <a:spcPts val="484"/>
        </a:spcBef>
        <a:buClr>
          <a:schemeClr val="accent2">
            <a:shade val="75000"/>
          </a:schemeClr>
        </a:buClr>
        <a:buSzPct val="85000"/>
        <a:buFont typeface="Wingdings 2" pitchFamily="18" charset="2"/>
        <a:buChar char="?"/>
        <a:defRPr kumimoji="0" sz="21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50230" algn="l" rtl="0" eaLnBrk="1" latinLnBrk="0" hangingPunct="1">
        <a:defRPr kumimoji="0" kern="1200">
          <a:solidFill>
            <a:schemeClr val="tx1"/>
          </a:solidFill>
          <a:latin typeface="+mn-lt"/>
          <a:ea typeface="+mn-ea"/>
          <a:cs typeface="+mn-cs"/>
        </a:defRPr>
      </a:lvl2pPr>
      <a:lvl3pPr marL="1300460" algn="l" rtl="0" eaLnBrk="1" latinLnBrk="0" hangingPunct="1">
        <a:defRPr kumimoji="0" kern="1200">
          <a:solidFill>
            <a:schemeClr val="tx1"/>
          </a:solidFill>
          <a:latin typeface="+mn-lt"/>
          <a:ea typeface="+mn-ea"/>
          <a:cs typeface="+mn-cs"/>
        </a:defRPr>
      </a:lvl3pPr>
      <a:lvl4pPr marL="1950690" algn="l" rtl="0" eaLnBrk="1" latinLnBrk="0" hangingPunct="1">
        <a:defRPr kumimoji="0" kern="1200">
          <a:solidFill>
            <a:schemeClr val="tx1"/>
          </a:solidFill>
          <a:latin typeface="+mn-lt"/>
          <a:ea typeface="+mn-ea"/>
          <a:cs typeface="+mn-cs"/>
        </a:defRPr>
      </a:lvl4pPr>
      <a:lvl5pPr marL="2600919" algn="l" rtl="0" eaLnBrk="1" latinLnBrk="0" hangingPunct="1">
        <a:defRPr kumimoji="0" kern="1200">
          <a:solidFill>
            <a:schemeClr val="tx1"/>
          </a:solidFill>
          <a:latin typeface="+mn-lt"/>
          <a:ea typeface="+mn-ea"/>
          <a:cs typeface="+mn-cs"/>
        </a:defRPr>
      </a:lvl5pPr>
      <a:lvl6pPr marL="3251149" algn="l" rtl="0" eaLnBrk="1" latinLnBrk="0" hangingPunct="1">
        <a:defRPr kumimoji="0" kern="1200">
          <a:solidFill>
            <a:schemeClr val="tx1"/>
          </a:solidFill>
          <a:latin typeface="+mn-lt"/>
          <a:ea typeface="+mn-ea"/>
          <a:cs typeface="+mn-cs"/>
        </a:defRPr>
      </a:lvl6pPr>
      <a:lvl7pPr marL="3901379" algn="l" rtl="0" eaLnBrk="1" latinLnBrk="0" hangingPunct="1">
        <a:defRPr kumimoji="0" kern="1200">
          <a:solidFill>
            <a:schemeClr val="tx1"/>
          </a:solidFill>
          <a:latin typeface="+mn-lt"/>
          <a:ea typeface="+mn-ea"/>
          <a:cs typeface="+mn-cs"/>
        </a:defRPr>
      </a:lvl7pPr>
      <a:lvl8pPr marL="4551609" algn="l" rtl="0" eaLnBrk="1" latinLnBrk="0" hangingPunct="1">
        <a:defRPr kumimoji="0" kern="1200">
          <a:solidFill>
            <a:schemeClr val="tx1"/>
          </a:solidFill>
          <a:latin typeface="+mn-lt"/>
          <a:ea typeface="+mn-ea"/>
          <a:cs typeface="+mn-cs"/>
        </a:defRPr>
      </a:lvl8pPr>
      <a:lvl9pPr marL="520183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xfrm>
            <a:off x="660400" y="3795693"/>
            <a:ext cx="11684000" cy="2222500"/>
          </a:xfrm>
          <a:prstGeom prst="rect">
            <a:avLst/>
          </a:prstGeom>
        </p:spPr>
        <p:txBody>
          <a:bodyPr/>
          <a:lstStyle>
            <a:lvl1pPr defTabSz="578358">
              <a:defRPr sz="12177" spc="1948"/>
            </a:lvl1pPr>
          </a:lstStyle>
          <a:p>
            <a:pPr lvl="0">
              <a:defRPr sz="1800" cap="none" spc="0">
                <a:solidFill>
                  <a:srgbClr val="000000"/>
                </a:solidFill>
              </a:defRPr>
            </a:pPr>
            <a:r>
              <a:rPr sz="12177" cap="all" spc="1948" dirty="0">
                <a:solidFill>
                  <a:srgbClr val="FFFFFF"/>
                </a:solidFill>
              </a:rPr>
              <a:t>selfridges</a:t>
            </a:r>
          </a:p>
        </p:txBody>
      </p:sp>
      <p:sp>
        <p:nvSpPr>
          <p:cNvPr id="37" name="Shape 37"/>
          <p:cNvSpPr>
            <a:spLocks noGrp="1"/>
          </p:cNvSpPr>
          <p:nvPr>
            <p:ph type="body" idx="1"/>
          </p:nvPr>
        </p:nvSpPr>
        <p:spPr>
          <a:xfrm>
            <a:off x="660400" y="609600"/>
            <a:ext cx="4387850" cy="2133600"/>
          </a:xfrm>
          <a:prstGeom prst="rect">
            <a:avLst/>
          </a:prstGeom>
        </p:spPr>
        <p:txBody>
          <a:bodyPr>
            <a:noAutofit/>
          </a:bodyPr>
          <a:lstStyle/>
          <a:p>
            <a:pPr lvl="0">
              <a:defRPr sz="1800" cap="none" spc="0">
                <a:solidFill>
                  <a:srgbClr val="000000"/>
                </a:solidFill>
              </a:defRPr>
            </a:pPr>
            <a:r>
              <a:rPr lang="en-US" sz="2800" cap="all" spc="384" dirty="0" smtClean="0">
                <a:solidFill>
                  <a:srgbClr val="FFFFFF"/>
                </a:solidFill>
              </a:rPr>
              <a:t>Andrey </a:t>
            </a:r>
            <a:r>
              <a:rPr lang="en-US" sz="2800" cap="all" spc="384" dirty="0" err="1" smtClean="0">
                <a:solidFill>
                  <a:srgbClr val="FFFFFF"/>
                </a:solidFill>
              </a:rPr>
              <a:t>Mitko</a:t>
            </a:r>
            <a:endParaRPr lang="en-US" sz="2800" cap="all" spc="384" dirty="0" smtClean="0">
              <a:solidFill>
                <a:srgbClr val="FFFFFF"/>
              </a:solidFill>
            </a:endParaRPr>
          </a:p>
          <a:p>
            <a:pPr lvl="0">
              <a:defRPr sz="1800" cap="none" spc="0">
                <a:solidFill>
                  <a:srgbClr val="000000"/>
                </a:solidFill>
              </a:defRPr>
            </a:pPr>
            <a:r>
              <a:rPr lang="en-US" sz="2800" smtClean="0">
                <a:solidFill>
                  <a:srgbClr val="FFFFFF"/>
                </a:solidFill>
              </a:rPr>
              <a:t>Form </a:t>
            </a:r>
            <a:r>
              <a:rPr lang="en-US" sz="2800" smtClean="0">
                <a:solidFill>
                  <a:srgbClr val="FFFFFF"/>
                </a:solidFill>
              </a:rPr>
              <a:t>8 a</a:t>
            </a:r>
            <a:endParaRPr lang="en-US" sz="2800" dirty="0" smtClean="0">
              <a:solidFill>
                <a:srgbClr val="FFFFFF"/>
              </a:solidFill>
            </a:endParaRPr>
          </a:p>
          <a:p>
            <a:pPr lvl="0">
              <a:defRPr sz="1800" cap="none" spc="0">
                <a:solidFill>
                  <a:srgbClr val="000000"/>
                </a:solidFill>
              </a:defRPr>
            </a:pPr>
            <a:r>
              <a:rPr lang="en-US" sz="2800" dirty="0" smtClean="0">
                <a:solidFill>
                  <a:srgbClr val="FFFFFF"/>
                </a:solidFill>
              </a:rPr>
              <a:t>“</a:t>
            </a:r>
            <a:r>
              <a:rPr lang="en-US" sz="2800" dirty="0" err="1" smtClean="0">
                <a:solidFill>
                  <a:srgbClr val="FFFFFF"/>
                </a:solidFill>
              </a:rPr>
              <a:t>Sosny</a:t>
            </a:r>
            <a:r>
              <a:rPr lang="en-US" sz="2800" dirty="0" smtClean="0">
                <a:solidFill>
                  <a:srgbClr val="FFFFFF"/>
                </a:solidFill>
              </a:rPr>
              <a:t>” </a:t>
            </a:r>
            <a:r>
              <a:rPr lang="en-US" sz="2800" dirty="0" smtClean="0">
                <a:solidFill>
                  <a:srgbClr val="FFFFFF"/>
                </a:solidFill>
              </a:rPr>
              <a:t>school</a:t>
            </a:r>
          </a:p>
          <a:p>
            <a:pPr lvl="0">
              <a:defRPr sz="1800" cap="none" spc="0">
                <a:solidFill>
                  <a:srgbClr val="000000"/>
                </a:solidFill>
              </a:defRPr>
            </a:pPr>
            <a:r>
              <a:rPr lang="en-US" sz="2800" dirty="0" smtClean="0">
                <a:solidFill>
                  <a:srgbClr val="FFFFFF"/>
                </a:solidFill>
              </a:rPr>
              <a:t>Teacher T.V. </a:t>
            </a:r>
            <a:r>
              <a:rPr lang="en-US" sz="2800" dirty="0" err="1" smtClean="0">
                <a:solidFill>
                  <a:srgbClr val="FFFFFF"/>
                </a:solidFill>
              </a:rPr>
              <a:t>Kosormygina</a:t>
            </a:r>
            <a:endParaRPr lang="en-US" sz="2800" dirty="0" smtClean="0">
              <a:solidFill>
                <a:srgbClr val="FFFFFF"/>
              </a:solidFill>
            </a:endParaRPr>
          </a:p>
          <a:p>
            <a:pPr lvl="0">
              <a:defRPr sz="1800" cap="none" spc="0">
                <a:solidFill>
                  <a:srgbClr val="000000"/>
                </a:solidFill>
              </a:defRPr>
            </a:pPr>
            <a:r>
              <a:rPr lang="en-US" sz="2800" cap="all" spc="384" dirty="0" smtClean="0">
                <a:solidFill>
                  <a:srgbClr val="FFFFFF"/>
                </a:solidFill>
              </a:rPr>
              <a:t>29.12.14</a:t>
            </a:r>
            <a:endParaRPr sz="2800" cap="all" spc="384"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p:cNvSpPr>
          <p:nvPr>
            <p:ph type="body" idx="1"/>
          </p:nvPr>
        </p:nvSpPr>
        <p:spPr>
          <a:xfrm>
            <a:off x="901700" y="520701"/>
            <a:ext cx="5071534" cy="8432800"/>
          </a:xfrm>
          <a:prstGeom prst="rect">
            <a:avLst/>
          </a:prstGeom>
        </p:spPr>
        <p:txBody>
          <a:bodyPr>
            <a:normAutofit/>
          </a:bodyPr>
          <a:lstStyle/>
          <a:p>
            <a:pPr marL="457200" lvl="0" indent="-457200" defTabSz="315468">
              <a:buFont typeface="Arial" panose="020B0604020202020204" pitchFamily="34" charset="0"/>
              <a:buChar char="•"/>
              <a:defRPr sz="1800" cap="none" spc="0">
                <a:solidFill>
                  <a:srgbClr val="000000"/>
                </a:solidFill>
              </a:defRPr>
            </a:pPr>
            <a:r>
              <a:rPr sz="3036" dirty="0">
                <a:solidFill>
                  <a:srgbClr val="FFFFFF"/>
                </a:solidFill>
                <a:latin typeface="Helvetica"/>
                <a:ea typeface="Helvetica"/>
                <a:cs typeface="Helvetica"/>
                <a:sym typeface="Helvetica"/>
              </a:rPr>
              <a:t>In 1909, after the first cross-Channel flight, Louis Blériot's monoplane was exhibited at Selfridges, where it was seen by 12,000 people. </a:t>
            </a:r>
            <a:endParaRPr lang="en-US" sz="3036" dirty="0" smtClean="0">
              <a:solidFill>
                <a:srgbClr val="FFFFFF"/>
              </a:solidFill>
              <a:latin typeface="Helvetica"/>
              <a:ea typeface="Helvetica"/>
              <a:cs typeface="Helvetica"/>
              <a:sym typeface="Helvetica"/>
            </a:endParaRPr>
          </a:p>
          <a:p>
            <a:pPr marL="457200" lvl="0" indent="-457200" defTabSz="315468">
              <a:buFont typeface="Arial" panose="020B0604020202020204" pitchFamily="34" charset="0"/>
              <a:buChar char="•"/>
              <a:defRPr sz="1800" cap="none" spc="0">
                <a:solidFill>
                  <a:srgbClr val="000000"/>
                </a:solidFill>
              </a:defRPr>
            </a:pPr>
            <a:r>
              <a:rPr sz="3036" dirty="0" smtClean="0">
                <a:solidFill>
                  <a:srgbClr val="FFFFFF"/>
                </a:solidFill>
                <a:latin typeface="Helvetica"/>
                <a:ea typeface="Helvetica"/>
                <a:cs typeface="Helvetica"/>
                <a:sym typeface="Helvetica"/>
              </a:rPr>
              <a:t>The </a:t>
            </a:r>
            <a:r>
              <a:rPr sz="3036" dirty="0">
                <a:solidFill>
                  <a:srgbClr val="FFFFFF"/>
                </a:solidFill>
                <a:latin typeface="Helvetica"/>
                <a:ea typeface="Helvetica"/>
                <a:cs typeface="Helvetica"/>
                <a:sym typeface="Helvetica"/>
              </a:rPr>
              <a:t>first public demonstration of television was by John Logie Baird from the first floor of Selfridges from 1 to 27 April </a:t>
            </a:r>
            <a:r>
              <a:rPr sz="3036" dirty="0" smtClean="0">
                <a:solidFill>
                  <a:srgbClr val="FFFFFF"/>
                </a:solidFill>
                <a:latin typeface="Helvetica"/>
                <a:ea typeface="Helvetica"/>
                <a:cs typeface="Helvetica"/>
                <a:sym typeface="Helvetica"/>
              </a:rPr>
              <a:t>1925.</a:t>
            </a:r>
            <a:endParaRPr lang="en-US" sz="3036" dirty="0" smtClean="0">
              <a:solidFill>
                <a:srgbClr val="FFFFFF"/>
              </a:solidFill>
              <a:latin typeface="Helvetica"/>
              <a:ea typeface="Helvetica"/>
              <a:cs typeface="Helvetica"/>
              <a:sym typeface="Helvetica"/>
            </a:endParaRPr>
          </a:p>
          <a:p>
            <a:pPr marL="457200" lvl="0" indent="-457200" defTabSz="315468">
              <a:buFont typeface="Arial" panose="020B0604020202020204" pitchFamily="34" charset="0"/>
              <a:buChar char="•"/>
              <a:defRPr sz="1800" cap="none" spc="0">
                <a:solidFill>
                  <a:srgbClr val="000000"/>
                </a:solidFill>
              </a:defRPr>
            </a:pPr>
            <a:r>
              <a:rPr sz="3036" dirty="0" smtClean="0">
                <a:solidFill>
                  <a:srgbClr val="FFFFFF"/>
                </a:solidFill>
                <a:latin typeface="Helvetica"/>
                <a:ea typeface="Helvetica"/>
                <a:cs typeface="Helvetica"/>
                <a:sym typeface="Helvetica"/>
              </a:rPr>
              <a:t>In </a:t>
            </a:r>
            <a:r>
              <a:rPr sz="3036" dirty="0">
                <a:solidFill>
                  <a:srgbClr val="FFFFFF"/>
                </a:solidFill>
                <a:latin typeface="Helvetica"/>
                <a:ea typeface="Helvetica"/>
                <a:cs typeface="Helvetica"/>
                <a:sym typeface="Helvetica"/>
              </a:rPr>
              <a:t>the 1920s and 1930s, the roof of the store hosted terraced gardens, cafes, mini golf.</a:t>
            </a:r>
          </a:p>
        </p:txBody>
      </p:sp>
      <p:pic>
        <p:nvPicPr>
          <p:cNvPr id="2" name="Изображение 1" descr="Oskar_Bider_1913_Ber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4515" y="1056901"/>
            <a:ext cx="4874770" cy="3661420"/>
          </a:xfrm>
          <a:prstGeom prst="rect">
            <a:avLst/>
          </a:prstGeom>
          <a:noFill/>
          <a:ln>
            <a:noFill/>
          </a:ln>
        </p:spPr>
      </p:pic>
      <p:pic>
        <p:nvPicPr>
          <p:cNvPr id="3" name="Изображение 2" descr="usable-roof-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4515" y="5245377"/>
            <a:ext cx="4874770" cy="3501710"/>
          </a:xfrm>
          <a:prstGeom prst="rect">
            <a:avLst/>
          </a:prstGeom>
        </p:spPr>
      </p:pic>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IMG_0236.jpeg"/>
          <p:cNvPicPr/>
          <p:nvPr/>
        </p:nvPicPr>
        <p:blipFill>
          <a:blip r:embed="rId2">
            <a:extLst/>
          </a:blip>
          <a:srcRect l="5555" r="5555"/>
          <a:stretch>
            <a:fillRect/>
          </a:stretch>
        </p:blipFill>
        <p:spPr>
          <a:xfrm>
            <a:off x="6336665" y="505248"/>
            <a:ext cx="5929973" cy="8487834"/>
          </a:xfrm>
          <a:prstGeom prst="rect">
            <a:avLst/>
          </a:prstGeom>
          <a:ln w="12700">
            <a:miter lim="400000"/>
          </a:ln>
        </p:spPr>
      </p:pic>
      <p:sp>
        <p:nvSpPr>
          <p:cNvPr id="62" name="Shape 62"/>
          <p:cNvSpPr/>
          <p:nvPr/>
        </p:nvSpPr>
        <p:spPr>
          <a:xfrm>
            <a:off x="1714542" y="981835"/>
            <a:ext cx="2793958" cy="71814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sz="4000" dirty="0">
                <a:solidFill>
                  <a:srgbClr val="FFFFFF"/>
                </a:solidFill>
              </a:rPr>
              <a:t>SPECIAL!</a:t>
            </a:r>
          </a:p>
        </p:txBody>
      </p:sp>
      <p:sp>
        <p:nvSpPr>
          <p:cNvPr id="63" name="Shape 63"/>
          <p:cNvSpPr/>
          <p:nvPr/>
        </p:nvSpPr>
        <p:spPr>
          <a:xfrm>
            <a:off x="1298164" y="3037516"/>
            <a:ext cx="3865106" cy="256480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lstStyle>
          <a:p>
            <a:pPr lvl="0">
              <a:defRPr sz="1800">
                <a:solidFill>
                  <a:srgbClr val="000000"/>
                </a:solidFill>
              </a:defRPr>
            </a:pPr>
            <a:endParaRPr lang="en-US" sz="4000" dirty="0" smtClean="0">
              <a:solidFill>
                <a:srgbClr val="FFFFFF"/>
              </a:solidFill>
            </a:endParaRPr>
          </a:p>
          <a:p>
            <a:pPr lvl="0">
              <a:defRPr sz="1800">
                <a:solidFill>
                  <a:srgbClr val="000000"/>
                </a:solidFill>
              </a:defRPr>
            </a:pPr>
            <a:r>
              <a:rPr sz="4000" dirty="0" smtClean="0">
                <a:solidFill>
                  <a:srgbClr val="FFFFFF"/>
                </a:solidFill>
              </a:rPr>
              <a:t>If </a:t>
            </a:r>
            <a:r>
              <a:rPr sz="4000" dirty="0">
                <a:solidFill>
                  <a:srgbClr val="FFFFFF"/>
                </a:solidFill>
              </a:rPr>
              <a:t>you </a:t>
            </a:r>
            <a:r>
              <a:rPr sz="4000" dirty="0" smtClean="0">
                <a:solidFill>
                  <a:srgbClr val="FFFFFF"/>
                </a:solidFill>
              </a:rPr>
              <a:t>want</a:t>
            </a:r>
            <a:r>
              <a:rPr lang="en-US" sz="4000" dirty="0" smtClean="0">
                <a:solidFill>
                  <a:srgbClr val="FFFFFF"/>
                </a:solidFill>
              </a:rPr>
              <a:t>,</a:t>
            </a:r>
          </a:p>
          <a:p>
            <a:pPr lvl="0">
              <a:defRPr sz="1800">
                <a:solidFill>
                  <a:srgbClr val="000000"/>
                </a:solidFill>
              </a:defRPr>
            </a:pPr>
            <a:r>
              <a:rPr sz="4000" dirty="0" smtClean="0">
                <a:solidFill>
                  <a:srgbClr val="FFFFFF"/>
                </a:solidFill>
              </a:rPr>
              <a:t> you </a:t>
            </a:r>
            <a:r>
              <a:rPr sz="4000" dirty="0">
                <a:solidFill>
                  <a:srgbClr val="FFFFFF"/>
                </a:solidFill>
              </a:rPr>
              <a:t>can buy </a:t>
            </a:r>
            <a:r>
              <a:rPr sz="4000" dirty="0" smtClean="0">
                <a:solidFill>
                  <a:srgbClr val="FFFFFF"/>
                </a:solidFill>
              </a:rPr>
              <a:t>little</a:t>
            </a:r>
            <a:r>
              <a:rPr lang="en-US" sz="4000" dirty="0" smtClean="0">
                <a:solidFill>
                  <a:srgbClr val="FFFFFF"/>
                </a:solidFill>
              </a:rPr>
              <a:t> </a:t>
            </a:r>
            <a:r>
              <a:rPr sz="4000" dirty="0" smtClean="0">
                <a:solidFill>
                  <a:srgbClr val="FFFFFF"/>
                </a:solidFill>
              </a:rPr>
              <a:t>roadster </a:t>
            </a:r>
            <a:r>
              <a:rPr sz="4000" dirty="0">
                <a:solidFill>
                  <a:srgbClr val="FFFFFF"/>
                </a:solidFill>
              </a:rPr>
              <a:t>!</a:t>
            </a:r>
          </a:p>
        </p:txBody>
      </p:sp>
      <p:sp>
        <p:nvSpPr>
          <p:cNvPr id="64" name="Shape 64"/>
          <p:cNvSpPr/>
          <p:nvPr/>
        </p:nvSpPr>
        <p:spPr>
          <a:xfrm>
            <a:off x="3199895" y="9264009"/>
            <a:ext cx="102592" cy="39498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900"/>
            </a:lvl1pPr>
          </a:lstStyle>
          <a:p>
            <a:pPr lvl="0">
              <a:defRPr sz="1800">
                <a:solidFill>
                  <a:srgbClr val="000000"/>
                </a:solidFill>
              </a:defRPr>
            </a:pPr>
            <a:endParaRPr sz="1900" dirty="0">
              <a:solidFill>
                <a:srgbClr val="FFFFFF"/>
              </a:solidFill>
            </a:endParaRPr>
          </a:p>
        </p:txBody>
      </p:sp>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60400" y="1829450"/>
            <a:ext cx="5233991" cy="7365350"/>
          </a:xfrm>
        </p:spPr>
        <p:txBody>
          <a:bodyPr>
            <a:normAutofit/>
          </a:bodyPr>
          <a:lstStyle/>
          <a:p>
            <a:pPr lvl="0" algn="ctr"/>
            <a:r>
              <a:rPr lang="en-US" sz="3600" b="1" spc="0" dirty="0" smtClean="0"/>
              <a:t>Every year </a:t>
            </a:r>
            <a:r>
              <a:rPr lang="en-US" sz="3600" b="1" spc="0" dirty="0">
                <a:solidFill>
                  <a:srgbClr val="FFFFFF"/>
                </a:solidFill>
              </a:rPr>
              <a:t>S</a:t>
            </a:r>
            <a:r>
              <a:rPr lang="en-US" sz="3600" b="1" spc="0" dirty="0" smtClean="0">
                <a:solidFill>
                  <a:srgbClr val="FFFFFF"/>
                </a:solidFill>
              </a:rPr>
              <a:t>elfridges </a:t>
            </a:r>
            <a:r>
              <a:rPr lang="en-US" sz="3600" b="1" spc="0" dirty="0" smtClean="0"/>
              <a:t>organizes an event sale!</a:t>
            </a:r>
            <a:br>
              <a:rPr lang="en-US" sz="3600" b="1" spc="0" dirty="0" smtClean="0"/>
            </a:br>
            <a:r>
              <a:rPr lang="en-US" sz="3600" b="1" spc="0" dirty="0" smtClean="0"/>
              <a:t>On 29.12.14 it was “Destination </a:t>
            </a:r>
            <a:br>
              <a:rPr lang="en-US" sz="3600" b="1" spc="0" dirty="0" smtClean="0"/>
            </a:br>
            <a:r>
              <a:rPr lang="en-US" sz="3600" b="1" spc="0" dirty="0" smtClean="0"/>
              <a:t>Christmas”! </a:t>
            </a:r>
            <a:br>
              <a:rPr lang="en-US" sz="3600" b="1" spc="0" dirty="0" smtClean="0"/>
            </a:br>
            <a:r>
              <a:rPr lang="en-US" sz="3600" b="1" spc="0" dirty="0" smtClean="0"/>
              <a:t> </a:t>
            </a:r>
            <a:r>
              <a:rPr lang="ru-RU" sz="3600" b="1" spc="0" dirty="0" err="1" smtClean="0">
                <a:solidFill>
                  <a:srgbClr val="FFFFFF"/>
                </a:solidFill>
              </a:rPr>
              <a:t>Harry</a:t>
            </a:r>
            <a:r>
              <a:rPr lang="ru-RU" sz="3600" b="1" spc="0" dirty="0" smtClean="0">
                <a:solidFill>
                  <a:srgbClr val="FFFFFF"/>
                </a:solidFill>
              </a:rPr>
              <a:t> </a:t>
            </a:r>
            <a:r>
              <a:rPr lang="ru-RU" sz="3600" b="1" spc="0" dirty="0" err="1" smtClean="0">
                <a:solidFill>
                  <a:srgbClr val="FFFFFF"/>
                </a:solidFill>
              </a:rPr>
              <a:t>Gordon</a:t>
            </a:r>
            <a:r>
              <a:rPr lang="ru-RU" sz="3600" b="1" spc="0" dirty="0" smtClean="0">
                <a:solidFill>
                  <a:srgbClr val="FFFFFF"/>
                </a:solidFill>
              </a:rPr>
              <a:t> </a:t>
            </a:r>
            <a:r>
              <a:rPr lang="ru-RU" sz="3600" b="1" spc="0" dirty="0" err="1" smtClean="0">
                <a:solidFill>
                  <a:srgbClr val="FFFFFF"/>
                </a:solidFill>
              </a:rPr>
              <a:t>Selfridge</a:t>
            </a:r>
            <a:r>
              <a:rPr lang="en-US" sz="3600" b="1" spc="0" dirty="0" smtClean="0">
                <a:solidFill>
                  <a:srgbClr val="FFFFFF"/>
                </a:solidFill>
              </a:rPr>
              <a:t> first organized the sale </a:t>
            </a:r>
            <a:br>
              <a:rPr lang="en-US" sz="3600" b="1" spc="0" dirty="0" smtClean="0">
                <a:solidFill>
                  <a:srgbClr val="FFFFFF"/>
                </a:solidFill>
              </a:rPr>
            </a:br>
            <a:r>
              <a:rPr lang="en-US" sz="3600" b="1" spc="0" dirty="0" smtClean="0">
                <a:solidFill>
                  <a:srgbClr val="FFFFFF"/>
                </a:solidFill>
              </a:rPr>
              <a:t>“ </a:t>
            </a:r>
            <a:r>
              <a:rPr lang="ru-RU" sz="3600" b="1" spc="0" dirty="0" smtClean="0">
                <a:solidFill>
                  <a:srgbClr val="FFFFFF"/>
                </a:solidFill>
              </a:rPr>
              <a:t>…</a:t>
            </a:r>
            <a:r>
              <a:rPr lang="en-US" sz="3600" b="1" spc="0" dirty="0" smtClean="0">
                <a:solidFill>
                  <a:srgbClr val="FFFFFF"/>
                </a:solidFill>
              </a:rPr>
              <a:t> days before Christmas”.</a:t>
            </a:r>
            <a:r>
              <a:rPr lang="ru-RU" sz="4000" b="1" spc="0" dirty="0" smtClean="0">
                <a:solidFill>
                  <a:srgbClr val="FFFFFF"/>
                </a:solidFill>
              </a:rPr>
              <a:t/>
            </a:r>
            <a:br>
              <a:rPr lang="ru-RU" sz="4000" b="1" spc="0" dirty="0" smtClean="0">
                <a:solidFill>
                  <a:srgbClr val="FFFFFF"/>
                </a:solidFill>
              </a:rPr>
            </a:br>
            <a:endParaRPr lang="ru-RU" sz="4000" b="1" spc="0" dirty="0"/>
          </a:p>
        </p:txBody>
      </p:sp>
      <p:sp>
        <p:nvSpPr>
          <p:cNvPr id="3" name="Текст 2"/>
          <p:cNvSpPr>
            <a:spLocks noGrp="1"/>
          </p:cNvSpPr>
          <p:nvPr>
            <p:ph type="body" idx="1"/>
          </p:nvPr>
        </p:nvSpPr>
        <p:spPr>
          <a:xfrm>
            <a:off x="660400" y="612439"/>
            <a:ext cx="4323475" cy="889000"/>
          </a:xfrm>
        </p:spPr>
        <p:txBody>
          <a:bodyPr>
            <a:normAutofit/>
          </a:bodyPr>
          <a:lstStyle/>
          <a:p>
            <a:r>
              <a:rPr lang="en-US" sz="4000" dirty="0" smtClean="0">
                <a:solidFill>
                  <a:srgbClr val="FFFFFF"/>
                </a:solidFill>
              </a:rPr>
              <a:t>Event’s sale</a:t>
            </a:r>
            <a:endParaRPr lang="ru-RU" sz="4000" dirty="0">
              <a:solidFill>
                <a:srgbClr val="FFFFFF"/>
              </a:solidFill>
            </a:endParaRPr>
          </a:p>
        </p:txBody>
      </p:sp>
      <p:pic>
        <p:nvPicPr>
          <p:cNvPr id="4" name="IMG_0246.jpeg"/>
          <p:cNvPicPr/>
          <p:nvPr/>
        </p:nvPicPr>
        <p:blipFill>
          <a:blip r:embed="rId2">
            <a:extLst/>
          </a:blip>
          <a:srcRect l="1703" t="1700"/>
          <a:stretch>
            <a:fillRect/>
          </a:stretch>
        </p:blipFill>
        <p:spPr>
          <a:xfrm>
            <a:off x="6189917" y="2627732"/>
            <a:ext cx="6312731" cy="463007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3809918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p:nvPr/>
        </p:nvSpPr>
        <p:spPr>
          <a:xfrm>
            <a:off x="779174" y="3920530"/>
            <a:ext cx="4944739" cy="133369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lang="en-US" sz="4000" b="1" dirty="0" smtClean="0">
                <a:solidFill>
                  <a:srgbClr val="FFFFFF"/>
                </a:solidFill>
              </a:rPr>
              <a:t>The customer is always right!</a:t>
            </a:r>
            <a:endParaRPr sz="4000" b="1" dirty="0">
              <a:solidFill>
                <a:srgbClr val="FFFFFF"/>
              </a:solidFill>
            </a:endParaRPr>
          </a:p>
        </p:txBody>
      </p:sp>
      <p:sp>
        <p:nvSpPr>
          <p:cNvPr id="69" name="Shape 69"/>
          <p:cNvSpPr/>
          <p:nvPr/>
        </p:nvSpPr>
        <p:spPr>
          <a:xfrm>
            <a:off x="2051683" y="1301300"/>
            <a:ext cx="1911473" cy="77970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defRPr sz="1800">
                <a:solidFill>
                  <a:srgbClr val="000000"/>
                </a:solidFill>
              </a:defRPr>
            </a:pPr>
            <a:r>
              <a:rPr lang="en-US" sz="4400" b="1" dirty="0" smtClean="0">
                <a:solidFill>
                  <a:schemeClr val="tx1"/>
                </a:solidFill>
              </a:rPr>
              <a:t>Slogan</a:t>
            </a:r>
            <a:endParaRPr sz="4400" b="1" dirty="0">
              <a:solidFill>
                <a:schemeClr val="tx1"/>
              </a:solidFill>
            </a:endParaRPr>
          </a:p>
        </p:txBody>
      </p:sp>
      <p:pic>
        <p:nvPicPr>
          <p:cNvPr id="3" name="Изображение 2" descr="heritage-mrSelfridg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452" y="716342"/>
            <a:ext cx="5663548" cy="8224458"/>
          </a:xfrm>
          <a:prstGeom prst="rect">
            <a:avLst/>
          </a:prstGeom>
        </p:spPr>
      </p:pic>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09367" y="766175"/>
            <a:ext cx="2272302" cy="923330"/>
          </a:xfrm>
          <a:prstGeom prst="rect">
            <a:avLst/>
          </a:prstGeom>
          <a:noFill/>
        </p:spPr>
        <p:txBody>
          <a:bodyPr wrap="none" lIns="91440" tIns="45720" rIns="91440" bIns="45720">
            <a:spAutoFit/>
          </a:bodyPr>
          <a:lstStyle/>
          <a:p>
            <a:pPr algn="ctr"/>
            <a:r>
              <a:rPr lang="en-US" sz="5400" dirty="0" smtClean="0">
                <a:solidFill>
                  <a:schemeClr val="tx1"/>
                </a:solidFill>
              </a:rPr>
              <a:t>Brands</a:t>
            </a:r>
            <a:endParaRPr lang="en-US" sz="5400" dirty="0">
              <a:solidFill>
                <a:schemeClr val="tx1"/>
              </a:solidFill>
            </a:endParaRPr>
          </a:p>
        </p:txBody>
      </p:sp>
      <p:sp>
        <p:nvSpPr>
          <p:cNvPr id="3" name="Прямоугольник 2"/>
          <p:cNvSpPr/>
          <p:nvPr/>
        </p:nvSpPr>
        <p:spPr>
          <a:xfrm>
            <a:off x="821747" y="1918921"/>
            <a:ext cx="11454683" cy="7571303"/>
          </a:xfrm>
          <a:prstGeom prst="rect">
            <a:avLst/>
          </a:prstGeom>
          <a:noFill/>
        </p:spPr>
        <p:txBody>
          <a:bodyPr wrap="square" lIns="91440" tIns="45720" rIns="91440" bIns="45720">
            <a:spAutoFit/>
          </a:bodyPr>
          <a:lstStyle/>
          <a:p>
            <a:r>
              <a:rPr lang="ru-RU" sz="5400" dirty="0" err="1" smtClean="0">
                <a:solidFill>
                  <a:schemeClr val="tx1"/>
                </a:solidFill>
              </a:rPr>
              <a:t>T</a:t>
            </a:r>
            <a:r>
              <a:rPr lang="en-US" sz="5400" dirty="0" smtClean="0">
                <a:solidFill>
                  <a:schemeClr val="tx1"/>
                </a:solidFill>
              </a:rPr>
              <a:t>here are approximately 363 brands!</a:t>
            </a:r>
          </a:p>
          <a:p>
            <a:r>
              <a:rPr lang="en-US" sz="5400" dirty="0" smtClean="0">
                <a:solidFill>
                  <a:schemeClr val="tx1"/>
                </a:solidFill>
              </a:rPr>
              <a:t>Some of which you may know </a:t>
            </a:r>
          </a:p>
          <a:p>
            <a:endParaRPr lang="en-US" sz="5400" dirty="0" smtClean="0">
              <a:solidFill>
                <a:schemeClr val="tx1"/>
              </a:solidFill>
            </a:endParaRPr>
          </a:p>
          <a:p>
            <a:pPr algn="l"/>
            <a:r>
              <a:rPr lang="ru-RU" sz="5400" dirty="0" smtClean="0"/>
              <a:t>LOUIS </a:t>
            </a:r>
            <a:r>
              <a:rPr lang="ru-RU" sz="5400" dirty="0"/>
              <a:t>VUITTON</a:t>
            </a:r>
            <a:r>
              <a:rPr lang="en-US" sz="5400" dirty="0" smtClean="0">
                <a:solidFill>
                  <a:schemeClr val="tx1"/>
                </a:solidFill>
              </a:rPr>
              <a:t> </a:t>
            </a:r>
            <a:br>
              <a:rPr lang="en-US" sz="5400" dirty="0" smtClean="0">
                <a:solidFill>
                  <a:schemeClr val="tx1"/>
                </a:solidFill>
              </a:rPr>
            </a:br>
            <a:endParaRPr lang="en-US" sz="5400" dirty="0" smtClean="0">
              <a:solidFill>
                <a:schemeClr val="tx1"/>
              </a:solidFill>
            </a:endParaRPr>
          </a:p>
          <a:p>
            <a:pPr algn="l"/>
            <a:r>
              <a:rPr lang="en-US" sz="5400" dirty="0" smtClean="0">
                <a:solidFill>
                  <a:schemeClr val="tx1"/>
                </a:solidFill>
              </a:rPr>
              <a:t>G-STAR</a:t>
            </a:r>
            <a:br>
              <a:rPr lang="en-US" sz="5400" dirty="0" smtClean="0">
                <a:solidFill>
                  <a:schemeClr val="tx1"/>
                </a:solidFill>
              </a:rPr>
            </a:br>
            <a:endParaRPr lang="en-US" sz="5400" dirty="0" smtClean="0">
              <a:solidFill>
                <a:schemeClr val="tx1"/>
              </a:solidFill>
            </a:endParaRPr>
          </a:p>
          <a:p>
            <a:pPr algn="l"/>
            <a:r>
              <a:rPr lang="en-US" sz="5400" dirty="0" smtClean="0">
                <a:solidFill>
                  <a:schemeClr val="tx1"/>
                </a:solidFill>
              </a:rPr>
              <a:t>ARMANI</a:t>
            </a:r>
          </a:p>
          <a:p>
            <a:endParaRPr lang="en-US" sz="5400" dirty="0">
              <a:solidFill>
                <a:schemeClr val="tx1"/>
              </a:solidFill>
            </a:endParaRPr>
          </a:p>
        </p:txBody>
      </p:sp>
      <p:pic>
        <p:nvPicPr>
          <p:cNvPr id="4" name="Изображение 3" descr="imag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2371" y="4059589"/>
            <a:ext cx="1350209" cy="1649517"/>
          </a:xfrm>
          <a:prstGeom prst="rect">
            <a:avLst/>
          </a:prstGeom>
        </p:spPr>
      </p:pic>
      <p:pic>
        <p:nvPicPr>
          <p:cNvPr id="5" name="Изображение 4" descr="g-star-raw-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3252" y="5958160"/>
            <a:ext cx="6530413" cy="1249686"/>
          </a:xfrm>
          <a:prstGeom prst="rect">
            <a:avLst/>
          </a:prstGeom>
        </p:spPr>
      </p:pic>
      <p:pic>
        <p:nvPicPr>
          <p:cNvPr id="6" name="Изображение 5" descr="emporio-armani-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5765" y="7481409"/>
            <a:ext cx="2808406" cy="1685044"/>
          </a:xfrm>
          <a:prstGeom prst="rect">
            <a:avLst/>
          </a:prstGeom>
        </p:spPr>
      </p:pic>
    </p:spTree>
    <p:extLst>
      <p:ext uri="{BB962C8B-B14F-4D97-AF65-F5344CB8AC3E}">
        <p14:creationId xmlns:p14="http://schemas.microsoft.com/office/powerpoint/2010/main" val="9177343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IMG_0245.jpeg"/>
          <p:cNvPicPr/>
          <p:nvPr/>
        </p:nvPicPr>
        <p:blipFill>
          <a:blip r:embed="rId2">
            <a:extLst/>
          </a:blip>
          <a:stretch>
            <a:fillRect/>
          </a:stretch>
        </p:blipFill>
        <p:spPr>
          <a:xfrm>
            <a:off x="0" y="-2452"/>
            <a:ext cx="13004602" cy="9758305"/>
          </a:xfrm>
          <a:prstGeom prst="rect">
            <a:avLst/>
          </a:prstGeom>
          <a:ln w="12700">
            <a:miter lim="400000"/>
          </a:ln>
        </p:spPr>
      </p:pic>
      <p:sp>
        <p:nvSpPr>
          <p:cNvPr id="2" name="Прямоугольник 1"/>
          <p:cNvSpPr/>
          <p:nvPr/>
        </p:nvSpPr>
        <p:spPr>
          <a:xfrm>
            <a:off x="0" y="0"/>
            <a:ext cx="13004601" cy="9753600"/>
          </a:xfrm>
          <a:prstGeom prst="rect">
            <a:avLst/>
          </a:prstGeom>
          <a:solidFill>
            <a:schemeClr val="bg1">
              <a:alpha val="4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schemeClr val="tx1"/>
              </a:solidFill>
            </a:endParaRPr>
          </a:p>
        </p:txBody>
      </p:sp>
      <p:sp>
        <p:nvSpPr>
          <p:cNvPr id="3" name="Прямоугольник 2"/>
          <p:cNvSpPr/>
          <p:nvPr/>
        </p:nvSpPr>
        <p:spPr>
          <a:xfrm>
            <a:off x="3781040" y="3518915"/>
            <a:ext cx="5827297" cy="1754327"/>
          </a:xfrm>
          <a:prstGeom prst="rect">
            <a:avLst/>
          </a:prstGeom>
          <a:noFill/>
        </p:spPr>
        <p:txBody>
          <a:bodyPr wrap="square" lIns="91440" tIns="45720" rIns="91440" bIns="45720">
            <a:spAutoFit/>
          </a:bodyPr>
          <a:lstStyle/>
          <a:p>
            <a:pPr algn="just"/>
            <a:r>
              <a:rPr lang="en-US" sz="5400" dirty="0" smtClean="0">
                <a:solidFill>
                  <a:schemeClr val="tx1"/>
                </a:solidFill>
              </a:rPr>
              <a:t>Selfridges proves its superiority! </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G_0249.jpeg"/>
          <p:cNvPicPr/>
          <p:nvPr/>
        </p:nvPicPr>
        <p:blipFill>
          <a:blip r:embed="rId2">
            <a:extLst/>
          </a:blip>
          <a:stretch>
            <a:fillRect/>
          </a:stretch>
        </p:blipFill>
        <p:spPr>
          <a:xfrm>
            <a:off x="5774587" y="2508435"/>
            <a:ext cx="6295736" cy="4888781"/>
          </a:xfrm>
          <a:prstGeom prst="rect">
            <a:avLst/>
          </a:prstGeom>
          <a:ln w="12700">
            <a:miter lim="400000"/>
          </a:ln>
        </p:spPr>
      </p:pic>
      <p:sp>
        <p:nvSpPr>
          <p:cNvPr id="40" name="Shape 40"/>
          <p:cNvSpPr>
            <a:spLocks noGrp="1"/>
          </p:cNvSpPr>
          <p:nvPr>
            <p:ph type="title"/>
          </p:nvPr>
        </p:nvSpPr>
        <p:spPr>
          <a:xfrm>
            <a:off x="6205884" y="384775"/>
            <a:ext cx="6072624" cy="1460500"/>
          </a:xfrm>
          <a:prstGeom prst="rect">
            <a:avLst/>
          </a:prstGeom>
        </p:spPr>
        <p:txBody>
          <a:bodyPr>
            <a:normAutofit/>
          </a:bodyPr>
          <a:lstStyle>
            <a:lvl1pPr>
              <a:defRPr>
                <a:solidFill>
                  <a:srgbClr val="FF2E00"/>
                </a:solidFill>
              </a:defRPr>
            </a:lvl1pPr>
          </a:lstStyle>
          <a:p>
            <a:pPr lvl="0">
              <a:defRPr sz="1800" cap="none" spc="0">
                <a:solidFill>
                  <a:srgbClr val="000000"/>
                </a:solidFill>
              </a:defRPr>
            </a:pPr>
            <a:r>
              <a:rPr sz="5400" cap="all" spc="992" dirty="0">
                <a:solidFill>
                  <a:srgbClr val="FFFFFF"/>
                </a:solidFill>
              </a:rPr>
              <a:t>Selfridges</a:t>
            </a:r>
          </a:p>
        </p:txBody>
      </p:sp>
      <p:sp>
        <p:nvSpPr>
          <p:cNvPr id="2" name="Прямоугольник 1"/>
          <p:cNvSpPr/>
          <p:nvPr/>
        </p:nvSpPr>
        <p:spPr>
          <a:xfrm>
            <a:off x="431297" y="3259187"/>
            <a:ext cx="5194804" cy="6309420"/>
          </a:xfrm>
          <a:prstGeom prst="rect">
            <a:avLst/>
          </a:prstGeom>
          <a:noFill/>
        </p:spPr>
        <p:txBody>
          <a:bodyPr wrap="square" lIns="91440" tIns="45720" rIns="91440" bIns="45720">
            <a:spAutoFit/>
          </a:bodyPr>
          <a:lstStyle/>
          <a:p>
            <a:pPr algn="l">
              <a:lnSpc>
                <a:spcPct val="150000"/>
              </a:lnSpc>
            </a:pPr>
            <a:r>
              <a:rPr lang="en-US" sz="2800" dirty="0" smtClean="0">
                <a:latin typeface="Arial"/>
                <a:ea typeface="Arial"/>
                <a:cs typeface="Arial"/>
                <a:sym typeface="Arial"/>
              </a:rPr>
              <a:t>  Selfridges</a:t>
            </a:r>
            <a:r>
              <a:rPr lang="en-US" sz="2800" dirty="0">
                <a:latin typeface="Arial"/>
                <a:ea typeface="Arial"/>
                <a:cs typeface="Arial"/>
                <a:sym typeface="Arial"/>
              </a:rPr>
              <a:t>, Oxford </a:t>
            </a:r>
            <a:r>
              <a:rPr lang="en-US" sz="2800" dirty="0" smtClean="0">
                <a:latin typeface="Arial"/>
                <a:ea typeface="Arial"/>
                <a:cs typeface="Arial"/>
                <a:sym typeface="Arial"/>
              </a:rPr>
              <a:t>  Street</a:t>
            </a:r>
            <a:r>
              <a:rPr lang="en-US" sz="2800" dirty="0">
                <a:latin typeface="Arial"/>
                <a:ea typeface="Arial"/>
                <a:cs typeface="Arial"/>
                <a:sym typeface="Arial"/>
              </a:rPr>
              <a:t> </a:t>
            </a:r>
            <a:r>
              <a:rPr lang="en-US" sz="2800" dirty="0" smtClean="0">
                <a:latin typeface="Arial"/>
                <a:ea typeface="Arial"/>
                <a:cs typeface="Arial"/>
                <a:sym typeface="Arial"/>
              </a:rPr>
              <a:t>is a</a:t>
            </a:r>
            <a:r>
              <a:rPr lang="en-US" sz="2800" dirty="0">
                <a:latin typeface="Arial"/>
                <a:ea typeface="Arial"/>
                <a:cs typeface="Arial"/>
                <a:sym typeface="Arial"/>
              </a:rPr>
              <a:t> Grade II listed </a:t>
            </a:r>
            <a:r>
              <a:rPr lang="en-US" sz="2800" dirty="0" smtClean="0">
                <a:latin typeface="Arial"/>
                <a:ea typeface="Arial"/>
                <a:cs typeface="Arial"/>
                <a:sym typeface="Arial"/>
              </a:rPr>
              <a:t>retail</a:t>
            </a:r>
          </a:p>
          <a:p>
            <a:pPr algn="l">
              <a:lnSpc>
                <a:spcPct val="150000"/>
              </a:lnSpc>
            </a:pPr>
            <a:r>
              <a:rPr lang="en-US" sz="2800" dirty="0" smtClean="0">
                <a:latin typeface="Arial"/>
                <a:ea typeface="Arial"/>
                <a:cs typeface="Arial"/>
                <a:sym typeface="Arial"/>
              </a:rPr>
              <a:t>premises, </a:t>
            </a:r>
            <a:r>
              <a:rPr lang="en-US" sz="2800" dirty="0">
                <a:latin typeface="Arial"/>
                <a:ea typeface="Arial"/>
                <a:cs typeface="Arial"/>
                <a:sym typeface="Arial"/>
              </a:rPr>
              <a:t>located </a:t>
            </a:r>
            <a:r>
              <a:rPr lang="en-US" sz="2800" dirty="0" smtClean="0">
                <a:latin typeface="Arial"/>
                <a:ea typeface="Arial"/>
                <a:cs typeface="Arial"/>
                <a:sym typeface="Arial"/>
              </a:rPr>
              <a:t>in</a:t>
            </a:r>
          </a:p>
          <a:p>
            <a:pPr algn="l">
              <a:lnSpc>
                <a:spcPct val="150000"/>
              </a:lnSpc>
            </a:pPr>
            <a:r>
              <a:rPr lang="en-US" sz="2800" dirty="0" smtClean="0">
                <a:latin typeface="Arial"/>
                <a:ea typeface="Arial"/>
                <a:cs typeface="Arial"/>
                <a:sym typeface="Arial"/>
              </a:rPr>
              <a:t>Oxford </a:t>
            </a:r>
            <a:r>
              <a:rPr lang="en-US" sz="2800" dirty="0" smtClean="0">
                <a:solidFill>
                  <a:schemeClr val="tx1"/>
                </a:solidFill>
                <a:latin typeface="Arial"/>
                <a:ea typeface="Arial"/>
                <a:cs typeface="Arial"/>
                <a:sym typeface="Arial"/>
              </a:rPr>
              <a:t>street</a:t>
            </a:r>
            <a:r>
              <a:rPr lang="en-US" sz="2800" dirty="0">
                <a:latin typeface="Arial"/>
                <a:ea typeface="Arial"/>
                <a:cs typeface="Arial"/>
                <a:sym typeface="Arial"/>
              </a:rPr>
              <a:t> London</a:t>
            </a:r>
            <a:r>
              <a:rPr lang="en-US" sz="2800" dirty="0" smtClean="0">
                <a:latin typeface="Arial"/>
                <a:ea typeface="Arial"/>
                <a:cs typeface="Arial"/>
                <a:sym typeface="Arial"/>
              </a:rPr>
              <a:t>, England.                  </a:t>
            </a:r>
          </a:p>
          <a:p>
            <a:pPr algn="l"/>
            <a:r>
              <a:rPr lang="en-US" sz="2800" dirty="0">
                <a:latin typeface="Arial"/>
                <a:ea typeface="Arial"/>
                <a:cs typeface="Arial"/>
                <a:sym typeface="Arial"/>
              </a:rPr>
              <a:t> </a:t>
            </a:r>
            <a:r>
              <a:rPr lang="en-US" sz="2800" dirty="0" smtClean="0">
                <a:latin typeface="Arial"/>
                <a:ea typeface="Arial"/>
                <a:cs typeface="Arial"/>
                <a:sym typeface="Arial"/>
              </a:rPr>
              <a:t>   </a:t>
            </a:r>
          </a:p>
          <a:p>
            <a:pPr algn="l"/>
            <a:r>
              <a:rPr lang="en-US" sz="2800" dirty="0">
                <a:latin typeface="Arial"/>
                <a:ea typeface="Arial"/>
                <a:cs typeface="Arial"/>
                <a:sym typeface="Arial"/>
              </a:rPr>
              <a:t> </a:t>
            </a:r>
            <a:endParaRPr lang="en-US" sz="2800" dirty="0" smtClean="0">
              <a:latin typeface="Arial"/>
              <a:ea typeface="Arial"/>
              <a:cs typeface="Arial"/>
              <a:sym typeface="Arial"/>
            </a:endParaRPr>
          </a:p>
          <a:p>
            <a:pPr algn="l"/>
            <a:endParaRPr lang="en-US" sz="2800" dirty="0">
              <a:latin typeface="Arial"/>
              <a:ea typeface="Arial"/>
              <a:cs typeface="Arial"/>
              <a:sym typeface="Arial"/>
            </a:endParaRPr>
          </a:p>
          <a:p>
            <a:pPr algn="l"/>
            <a:endParaRPr lang="en-US" sz="2800" dirty="0" smtClean="0">
              <a:latin typeface="Arial"/>
              <a:ea typeface="Arial"/>
              <a:cs typeface="Arial"/>
              <a:sym typeface="Arial"/>
            </a:endParaRPr>
          </a:p>
          <a:p>
            <a:pPr algn="l"/>
            <a:endParaRPr lang="en-US" sz="2800" dirty="0">
              <a:latin typeface="Arial"/>
              <a:ea typeface="Arial"/>
              <a:cs typeface="Arial"/>
              <a:sym typeface="Arial"/>
            </a:endParaRPr>
          </a:p>
          <a:p>
            <a:pPr algn="l"/>
            <a:endParaRPr lang="en-US" sz="2800" dirty="0" smtClean="0">
              <a:latin typeface="Arial"/>
              <a:ea typeface="Arial"/>
              <a:cs typeface="Arial"/>
              <a:sym typeface="Arial"/>
            </a:endParaRPr>
          </a:p>
          <a:p>
            <a:pPr algn="l"/>
            <a:endParaRPr lang="en-US" sz="2800" dirty="0">
              <a:latin typeface="Arial"/>
              <a:ea typeface="Arial"/>
              <a:cs typeface="Arial"/>
              <a:sym typeface="Arial"/>
            </a:endParaRPr>
          </a:p>
          <a:p>
            <a:pPr algn="l"/>
            <a:r>
              <a:rPr lang="en-US" sz="2800" dirty="0" smtClean="0">
                <a:latin typeface="Arial"/>
                <a:ea typeface="Arial"/>
                <a:cs typeface="Arial"/>
                <a:sym typeface="Arial"/>
              </a:rPr>
              <a:t> </a:t>
            </a:r>
            <a:endParaRPr lang="en-US" sz="2800" dirty="0">
              <a:solidFill>
                <a:schemeClr val="tx1"/>
              </a:solidFill>
            </a:endParaRPr>
          </a:p>
        </p:txBody>
      </p:sp>
      <p:sp>
        <p:nvSpPr>
          <p:cNvPr id="3" name="Прямоугольник 2"/>
          <p:cNvSpPr/>
          <p:nvPr/>
        </p:nvSpPr>
        <p:spPr>
          <a:xfrm>
            <a:off x="1145331" y="1585105"/>
            <a:ext cx="2895069" cy="923330"/>
          </a:xfrm>
          <a:prstGeom prst="rect">
            <a:avLst/>
          </a:prstGeom>
          <a:noFill/>
        </p:spPr>
        <p:txBody>
          <a:bodyPr wrap="none" lIns="91440" tIns="45720" rIns="91440" bIns="45720">
            <a:spAutoFit/>
          </a:bodyPr>
          <a:lstStyle/>
          <a:p>
            <a:pPr algn="ctr"/>
            <a:r>
              <a:rPr lang="en-US" sz="5400" dirty="0" smtClean="0">
                <a:solidFill>
                  <a:schemeClr val="tx1"/>
                </a:solidFill>
              </a:rPr>
              <a:t>Location</a:t>
            </a:r>
          </a:p>
        </p:txBody>
      </p:sp>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50200" y="5168900"/>
            <a:ext cx="3479800" cy="641350"/>
          </a:xfrm>
        </p:spPr>
        <p:txBody>
          <a:bodyPr>
            <a:normAutofit fontScale="90000"/>
          </a:bodyPr>
          <a:lstStyle/>
          <a:p>
            <a:endParaRPr lang="ru-RU" dirty="0"/>
          </a:p>
        </p:txBody>
      </p:sp>
      <p:sp>
        <p:nvSpPr>
          <p:cNvPr id="3" name="Текст 2"/>
          <p:cNvSpPr>
            <a:spLocks noGrp="1"/>
          </p:cNvSpPr>
          <p:nvPr>
            <p:ph type="body" idx="1"/>
          </p:nvPr>
        </p:nvSpPr>
        <p:spPr>
          <a:xfrm>
            <a:off x="812800" y="6921500"/>
            <a:ext cx="11125200" cy="2012950"/>
          </a:xfrm>
        </p:spPr>
        <p:txBody>
          <a:bodyPr>
            <a:normAutofit fontScale="92500" lnSpcReduction="10000"/>
          </a:bodyPr>
          <a:lstStyle/>
          <a:p>
            <a:r>
              <a:rPr lang="en-US" sz="2800" b="1" cap="none" spc="992" dirty="0">
                <a:ln w="3200">
                  <a:solidFill>
                    <a:srgbClr val="444D26">
                      <a:shade val="75000"/>
                      <a:alpha val="25000"/>
                    </a:srgbClr>
                  </a:solidFill>
                  <a:prstDash val="solid"/>
                  <a:round/>
                </a:ln>
                <a:solidFill>
                  <a:srgbClr val="FFFFFF"/>
                </a:solidFill>
                <a:effectLst>
                  <a:innerShdw blurRad="50800" dist="25400" dir="13500000">
                    <a:prstClr val="black">
                      <a:alpha val="70000"/>
                    </a:prstClr>
                  </a:innerShdw>
                </a:effectLst>
                <a:latin typeface="Arial"/>
                <a:ea typeface="Arial"/>
                <a:cs typeface="Arial"/>
                <a:sym typeface="Arial"/>
              </a:rPr>
              <a:t>It was designed by </a:t>
            </a:r>
            <a:r>
              <a:rPr lang="en-US" sz="2800" b="1" cap="none" spc="992" dirty="0" smtClean="0">
                <a:ln w="3200">
                  <a:solidFill>
                    <a:srgbClr val="444D26">
                      <a:shade val="75000"/>
                      <a:alpha val="25000"/>
                    </a:srgbClr>
                  </a:solidFill>
                  <a:prstDash val="solid"/>
                  <a:round/>
                </a:ln>
                <a:solidFill>
                  <a:srgbClr val="FFFFFF"/>
                </a:solidFill>
                <a:effectLst>
                  <a:innerShdw blurRad="50800" dist="25400" dir="13500000">
                    <a:prstClr val="black">
                      <a:alpha val="70000"/>
                    </a:prstClr>
                  </a:innerShdw>
                </a:effectLst>
                <a:latin typeface="Arial"/>
                <a:ea typeface="Arial"/>
                <a:cs typeface="Arial"/>
                <a:sym typeface="Arial"/>
              </a:rPr>
              <a:t>Daniel Burnham</a:t>
            </a:r>
          </a:p>
          <a:p>
            <a:r>
              <a:rPr lang="en-US" sz="2800" b="1" cap="none" spc="992" dirty="0">
                <a:ln w="3200">
                  <a:solidFill>
                    <a:srgbClr val="444D26">
                      <a:shade val="75000"/>
                      <a:alpha val="25000"/>
                    </a:srgbClr>
                  </a:solidFill>
                  <a:prstDash val="solid"/>
                  <a:round/>
                </a:ln>
                <a:solidFill>
                  <a:srgbClr val="FFFFFF"/>
                </a:solidFill>
                <a:effectLst>
                  <a:innerShdw blurRad="50800" dist="25400" dir="13500000">
                    <a:prstClr val="black">
                      <a:alpha val="70000"/>
                    </a:prstClr>
                  </a:innerShdw>
                </a:effectLst>
                <a:latin typeface="Arial"/>
                <a:ea typeface="Arial"/>
                <a:cs typeface="Arial"/>
                <a:sym typeface="Arial"/>
              </a:rPr>
              <a:t> for Harry Gordon Selfridge, and opened in </a:t>
            </a:r>
            <a:r>
              <a:rPr lang="en-US" sz="2800" b="1" cap="none" spc="992" dirty="0" smtClean="0">
                <a:ln w="3200">
                  <a:solidFill>
                    <a:srgbClr val="444D26">
                      <a:shade val="75000"/>
                      <a:alpha val="25000"/>
                    </a:srgbClr>
                  </a:solidFill>
                  <a:prstDash val="solid"/>
                  <a:round/>
                </a:ln>
                <a:solidFill>
                  <a:srgbClr val="FFFFFF"/>
                </a:solidFill>
                <a:effectLst>
                  <a:innerShdw blurRad="50800" dist="25400" dir="13500000">
                    <a:prstClr val="black">
                      <a:alpha val="70000"/>
                    </a:prstClr>
                  </a:innerShdw>
                </a:effectLst>
                <a:latin typeface="Arial"/>
                <a:ea typeface="Arial"/>
                <a:cs typeface="Arial"/>
                <a:sym typeface="Arial"/>
              </a:rPr>
              <a:t>1900. He tried</a:t>
            </a:r>
            <a:r>
              <a:rPr lang="en-US" sz="2800" b="1" cap="none" spc="992" dirty="0">
                <a:ln w="3200">
                  <a:solidFill>
                    <a:srgbClr val="444D26">
                      <a:shade val="75000"/>
                      <a:alpha val="25000"/>
                    </a:srgbClr>
                  </a:solidFill>
                  <a:prstDash val="solid"/>
                  <a:round/>
                </a:ln>
                <a:solidFill>
                  <a:schemeClr val="tx1"/>
                </a:solidFill>
                <a:effectLst>
                  <a:innerShdw blurRad="50800" dist="25400" dir="13500000">
                    <a:prstClr val="black">
                      <a:alpha val="70000"/>
                    </a:prstClr>
                  </a:innerShdw>
                </a:effectLst>
                <a:latin typeface="Arial"/>
                <a:ea typeface="Arial"/>
                <a:cs typeface="Arial"/>
                <a:sym typeface="Arial"/>
              </a:rPr>
              <a:t> </a:t>
            </a:r>
            <a:r>
              <a:rPr lang="en-US" sz="2800" b="1" cap="none" spc="992" dirty="0" smtClean="0">
                <a:ln w="3200">
                  <a:solidFill>
                    <a:srgbClr val="444D26">
                      <a:shade val="75000"/>
                      <a:alpha val="25000"/>
                    </a:srgbClr>
                  </a:solidFill>
                  <a:prstDash val="solid"/>
                  <a:round/>
                </a:ln>
                <a:solidFill>
                  <a:schemeClr val="tx1"/>
                </a:solidFill>
                <a:effectLst>
                  <a:innerShdw blurRad="50800" dist="25400" dir="13500000">
                    <a:prstClr val="black">
                      <a:alpha val="70000"/>
                    </a:prstClr>
                  </a:innerShdw>
                </a:effectLst>
                <a:latin typeface="Arial"/>
                <a:ea typeface="Arial"/>
                <a:cs typeface="Arial"/>
                <a:sym typeface="Arial"/>
              </a:rPr>
              <a:t>to make shopping a fun adventure instead of a chore.</a:t>
            </a:r>
            <a:r>
              <a:rPr lang="en-US" sz="2800" dirty="0" smtClean="0">
                <a:solidFill>
                  <a:srgbClr val="252525"/>
                </a:solidFill>
                <a:latin typeface="Arial" panose="020B0604020202020204" pitchFamily="34" charset="0"/>
              </a:rPr>
              <a:t>  </a:t>
            </a:r>
            <a:r>
              <a:rPr lang="en-US" sz="2800" b="1" cap="none" spc="992" dirty="0">
                <a:ln w="3200">
                  <a:solidFill>
                    <a:srgbClr val="444D26">
                      <a:shade val="75000"/>
                      <a:alpha val="25000"/>
                    </a:srgbClr>
                  </a:solidFill>
                  <a:prstDash val="solid"/>
                  <a:round/>
                </a:ln>
                <a:solidFill>
                  <a:srgbClr val="FFFFFF"/>
                </a:solidFill>
                <a:effectLst>
                  <a:innerShdw blurRad="50800" dist="25400" dir="13500000">
                    <a:prstClr val="black">
                      <a:alpha val="70000"/>
                    </a:prstClr>
                  </a:innerShdw>
                </a:effectLst>
                <a:latin typeface="Arial"/>
                <a:ea typeface="Arial"/>
                <a:cs typeface="Arial"/>
                <a:sym typeface="Arial"/>
              </a:rPr>
              <a:t> </a:t>
            </a:r>
            <a:endParaRPr lang="ru-RU" dirty="0"/>
          </a:p>
        </p:txBody>
      </p:sp>
      <p:pic>
        <p:nvPicPr>
          <p:cNvPr id="2050" name="Picture 2" descr="http://upload.wikimedia.org/wikipedia/commons/thumb/a/a4/Selfridges_nameboard.JPG/220px-Selfridges_namebo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574" y="589293"/>
            <a:ext cx="4864176" cy="5799265"/>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7391400" y="474994"/>
            <a:ext cx="4279900" cy="5799265"/>
          </a:xfrm>
          <a:prstGeom prst="rect">
            <a:avLst/>
          </a:prstGeom>
        </p:spPr>
      </p:pic>
    </p:spTree>
    <p:extLst>
      <p:ext uri="{BB962C8B-B14F-4D97-AF65-F5344CB8AC3E}">
        <p14:creationId xmlns:p14="http://schemas.microsoft.com/office/powerpoint/2010/main" val="8309755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p:nvPr/>
        </p:nvSpPr>
        <p:spPr>
          <a:xfrm>
            <a:off x="622300" y="612649"/>
            <a:ext cx="5905500" cy="59503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defTabSz="457200">
              <a:defRPr sz="2800" b="1">
                <a:latin typeface="Helvetica"/>
                <a:ea typeface="Helvetica"/>
                <a:cs typeface="Helvetica"/>
                <a:sym typeface="Helvetica"/>
              </a:defRPr>
            </a:lvl1pPr>
          </a:lstStyle>
          <a:p>
            <a:pPr>
              <a:defRPr sz="1800" b="0">
                <a:solidFill>
                  <a:srgbClr val="000000"/>
                </a:solidFill>
              </a:defRPr>
            </a:pPr>
            <a:r>
              <a:rPr sz="3200" b="0" dirty="0"/>
              <a:t>Harry Gordon Selfridge</a:t>
            </a:r>
          </a:p>
        </p:txBody>
      </p:sp>
      <p:sp>
        <p:nvSpPr>
          <p:cNvPr id="55" name="Shape 55"/>
          <p:cNvSpPr/>
          <p:nvPr/>
        </p:nvSpPr>
        <p:spPr>
          <a:xfrm>
            <a:off x="469900" y="2552747"/>
            <a:ext cx="6286500" cy="619656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defTabSz="457200">
              <a:lnSpc>
                <a:spcPct val="150000"/>
              </a:lnSpc>
              <a:defRPr sz="1800">
                <a:solidFill>
                  <a:srgbClr val="000000"/>
                </a:solidFill>
              </a:defRPr>
            </a:pPr>
            <a:r>
              <a:rPr sz="2400" b="1" dirty="0">
                <a:latin typeface="Helvetica"/>
                <a:ea typeface="Helvetica"/>
                <a:cs typeface="Helvetica"/>
                <a:sym typeface="Helvetica"/>
              </a:rPr>
              <a:t> Harry Gordon Selfridge, Sr. (11 January 1858 – 8 May </a:t>
            </a:r>
            <a:r>
              <a:rPr sz="2400" b="1" dirty="0" smtClean="0">
                <a:latin typeface="Helvetica"/>
                <a:ea typeface="Helvetica"/>
                <a:cs typeface="Helvetica"/>
                <a:sym typeface="Helvetica"/>
              </a:rPr>
              <a:t>1947</a:t>
            </a:r>
            <a:r>
              <a:rPr lang="en-US" sz="2400" b="1" dirty="0" smtClean="0">
                <a:latin typeface="Helvetica"/>
                <a:ea typeface="Helvetica"/>
                <a:cs typeface="Helvetica"/>
                <a:sym typeface="Helvetica"/>
              </a:rPr>
              <a:t> </a:t>
            </a:r>
            <a:r>
              <a:rPr sz="2400" b="1" dirty="0" smtClean="0">
                <a:latin typeface="Helvetica"/>
                <a:ea typeface="Helvetica"/>
                <a:cs typeface="Helvetica"/>
                <a:sym typeface="Helvetica"/>
              </a:rPr>
              <a:t>)</a:t>
            </a:r>
            <a:r>
              <a:rPr lang="en-US" sz="2400" b="1" dirty="0" smtClean="0">
                <a:latin typeface="Helvetica"/>
                <a:ea typeface="Helvetica"/>
                <a:cs typeface="Helvetica"/>
                <a:sym typeface="Helvetica"/>
              </a:rPr>
              <a:t> </a:t>
            </a:r>
            <a:r>
              <a:rPr sz="2400" b="1" dirty="0" smtClean="0">
                <a:latin typeface="Helvetica"/>
                <a:ea typeface="Helvetica"/>
                <a:cs typeface="Helvetica"/>
                <a:sym typeface="Helvetica"/>
              </a:rPr>
              <a:t>was </a:t>
            </a:r>
            <a:r>
              <a:rPr sz="2400" b="1" dirty="0">
                <a:latin typeface="Helvetica"/>
                <a:ea typeface="Helvetica"/>
                <a:cs typeface="Helvetica"/>
                <a:sym typeface="Helvetica"/>
              </a:rPr>
              <a:t>an American-born British retail magnate who founded the London-based department store Selfridges. His 30-year leadership of Selfridges led to his becoming one of the most respected and wealthy retail magnates in the United </a:t>
            </a:r>
            <a:r>
              <a:rPr sz="2400" b="1" dirty="0" smtClean="0">
                <a:latin typeface="Helvetica"/>
                <a:ea typeface="Helvetica"/>
                <a:cs typeface="Helvetica"/>
                <a:sym typeface="Helvetica"/>
              </a:rPr>
              <a:t>Kingdo</a:t>
            </a:r>
            <a:r>
              <a:rPr lang="en-US" sz="2400" b="1" dirty="0" smtClean="0">
                <a:latin typeface="Helvetica"/>
                <a:ea typeface="Helvetica"/>
                <a:cs typeface="Helvetica"/>
                <a:sym typeface="Helvetica"/>
              </a:rPr>
              <a:t>m. </a:t>
            </a:r>
            <a:r>
              <a:rPr sz="2400" b="1" dirty="0" smtClean="0">
                <a:latin typeface="Helvetica"/>
                <a:ea typeface="Helvetica"/>
                <a:cs typeface="Helvetica"/>
                <a:sym typeface="Helvetica"/>
              </a:rPr>
              <a:t>Selfridge </a:t>
            </a:r>
            <a:r>
              <a:rPr sz="2400" b="1" dirty="0">
                <a:latin typeface="Helvetica"/>
                <a:ea typeface="Helvetica"/>
                <a:cs typeface="Helvetica"/>
                <a:sym typeface="Helvetica"/>
              </a:rPr>
              <a:t>remained chairman until he retired in 1941. In later life, Selfridge lost most of his fortune.</a:t>
            </a:r>
          </a:p>
        </p:txBody>
      </p:sp>
      <p:pic>
        <p:nvPicPr>
          <p:cNvPr id="56" name="Harry_Gordon_Selfridge_circa_1910.jpg"/>
          <p:cNvPicPr/>
          <p:nvPr/>
        </p:nvPicPr>
        <p:blipFill>
          <a:blip r:embed="rId2">
            <a:extLst/>
          </a:blip>
          <a:stretch>
            <a:fillRect/>
          </a:stretch>
        </p:blipFill>
        <p:spPr>
          <a:xfrm>
            <a:off x="7064412" y="633815"/>
            <a:ext cx="5468840" cy="8268885"/>
          </a:xfrm>
          <a:prstGeom prst="rect">
            <a:avLst/>
          </a:prstGeom>
          <a:ln w="12700">
            <a:miter lim="400000"/>
          </a:ln>
        </p:spPr>
      </p:pic>
    </p:spTree>
    <p:extLst>
      <p:ext uri="{BB962C8B-B14F-4D97-AF65-F5344CB8AC3E}">
        <p14:creationId xmlns:p14="http://schemas.microsoft.com/office/powerpoint/2010/main" val="878590857"/>
      </p:ext>
    </p:extLst>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title"/>
          </p:nvPr>
        </p:nvSpPr>
        <p:spPr>
          <a:xfrm>
            <a:off x="546100" y="2374900"/>
            <a:ext cx="5410200" cy="6451600"/>
          </a:xfrm>
          <a:prstGeom prst="rect">
            <a:avLst/>
          </a:prstGeom>
        </p:spPr>
        <p:txBody>
          <a:bodyPr>
            <a:noAutofit/>
          </a:bodyPr>
          <a:lstStyle/>
          <a:p>
            <a:pPr defTabSz="283463">
              <a:lnSpc>
                <a:spcPct val="150000"/>
              </a:lnSpc>
              <a:defRPr sz="1800" cap="none" spc="0">
                <a:solidFill>
                  <a:srgbClr val="000000"/>
                </a:solidFill>
              </a:defRPr>
            </a:pPr>
            <a:r>
              <a:rPr sz="2800" b="1" dirty="0" smtClean="0">
                <a:solidFill>
                  <a:srgbClr val="FFFFFF"/>
                </a:solidFill>
                <a:latin typeface="Arial"/>
                <a:ea typeface="Arial"/>
                <a:cs typeface="Arial"/>
                <a:sym typeface="Arial"/>
              </a:rPr>
              <a:t>The store is the second largest retail premises in the UK, half as big as the biggest department store in Europe, Harrods. It was named the world's best department store in 2010, and again in 2012.</a:t>
            </a:r>
            <a:br>
              <a:rPr sz="2800" b="1" dirty="0" smtClean="0">
                <a:solidFill>
                  <a:srgbClr val="FFFFFF"/>
                </a:solidFill>
                <a:latin typeface="Arial"/>
                <a:ea typeface="Arial"/>
                <a:cs typeface="Arial"/>
                <a:sym typeface="Arial"/>
              </a:rPr>
            </a:br>
            <a:r>
              <a:rPr lang="en-US" sz="2800" b="1" dirty="0" smtClean="0">
                <a:solidFill>
                  <a:srgbClr val="FFFFFF"/>
                </a:solidFill>
                <a:latin typeface="Arial"/>
                <a:ea typeface="Arial"/>
                <a:cs typeface="Arial"/>
                <a:sym typeface="Arial"/>
              </a:rPr>
              <a:t/>
            </a:r>
            <a:br>
              <a:rPr lang="en-US" sz="2800" b="1" dirty="0" smtClean="0">
                <a:solidFill>
                  <a:srgbClr val="FFFFFF"/>
                </a:solidFill>
                <a:latin typeface="Arial"/>
                <a:ea typeface="Arial"/>
                <a:cs typeface="Arial"/>
                <a:sym typeface="Arial"/>
              </a:rPr>
            </a:br>
            <a:r>
              <a:rPr lang="ru-RU" sz="2800" b="1" dirty="0" err="1" smtClean="0">
                <a:solidFill>
                  <a:srgbClr val="FFFFFF"/>
                </a:solidFill>
              </a:rPr>
              <a:t>Harry</a:t>
            </a:r>
            <a:r>
              <a:rPr lang="ru-RU" sz="2800" b="1" dirty="0" smtClean="0">
                <a:solidFill>
                  <a:srgbClr val="FFFFFF"/>
                </a:solidFill>
              </a:rPr>
              <a:t> </a:t>
            </a:r>
            <a:r>
              <a:rPr lang="ru-RU" sz="2800" b="1" dirty="0" err="1" smtClean="0">
                <a:solidFill>
                  <a:srgbClr val="FFFFFF"/>
                </a:solidFill>
              </a:rPr>
              <a:t>Gordon</a:t>
            </a:r>
            <a:r>
              <a:rPr lang="ru-RU" sz="2800" b="1" dirty="0" smtClean="0">
                <a:solidFill>
                  <a:srgbClr val="FFFFFF"/>
                </a:solidFill>
              </a:rPr>
              <a:t> </a:t>
            </a:r>
            <a:r>
              <a:rPr lang="ru-RU" sz="2800" b="1" dirty="0" err="1" smtClean="0">
                <a:solidFill>
                  <a:srgbClr val="FFFFFF"/>
                </a:solidFill>
              </a:rPr>
              <a:t>Selfridge</a:t>
            </a:r>
            <a:r>
              <a:rPr lang="en-US" sz="2800" b="1" dirty="0" smtClean="0">
                <a:solidFill>
                  <a:srgbClr val="FFFFFF"/>
                </a:solidFill>
              </a:rPr>
              <a:t> </a:t>
            </a:r>
            <a:r>
              <a:rPr lang="en-US" sz="2800" b="1" dirty="0" smtClean="0">
                <a:solidFill>
                  <a:srgbClr val="FFFFFF"/>
                </a:solidFill>
                <a:latin typeface="Arial"/>
                <a:ea typeface="Arial"/>
                <a:cs typeface="Arial"/>
                <a:sym typeface="Arial"/>
              </a:rPr>
              <a:t>will celebrate 150 years in 2015!</a:t>
            </a:r>
            <a:endParaRPr sz="2800" b="1" dirty="0">
              <a:solidFill>
                <a:srgbClr val="FFFFFF"/>
              </a:solidFill>
              <a:latin typeface="Arial"/>
              <a:ea typeface="Arial"/>
              <a:cs typeface="Arial"/>
              <a:sym typeface="Arial"/>
            </a:endParaRPr>
          </a:p>
        </p:txBody>
      </p:sp>
      <p:sp>
        <p:nvSpPr>
          <p:cNvPr id="43" name="Shape 43"/>
          <p:cNvSpPr>
            <a:spLocks noGrp="1"/>
          </p:cNvSpPr>
          <p:nvPr>
            <p:ph type="body" idx="1"/>
          </p:nvPr>
        </p:nvSpPr>
        <p:spPr>
          <a:xfrm>
            <a:off x="546100" y="160866"/>
            <a:ext cx="5410200" cy="889001"/>
          </a:xfrm>
          <a:prstGeom prst="rect">
            <a:avLst/>
          </a:prstGeom>
        </p:spPr>
        <p:txBody>
          <a:bodyPr/>
          <a:lstStyle>
            <a:lvl1pPr>
              <a:defRPr>
                <a:solidFill>
                  <a:srgbClr val="FFFFFF"/>
                </a:solidFill>
              </a:defRPr>
            </a:lvl1pPr>
          </a:lstStyle>
          <a:p>
            <a:pPr lvl="0">
              <a:defRPr sz="1800" cap="none" spc="0">
                <a:solidFill>
                  <a:srgbClr val="000000"/>
                </a:solidFill>
              </a:defRPr>
            </a:pPr>
            <a:r>
              <a:rPr sz="2400" cap="all" spc="384">
                <a:solidFill>
                  <a:srgbClr val="FFFFFF"/>
                </a:solidFill>
              </a:rPr>
              <a:t>Selfridges</a:t>
            </a:r>
          </a:p>
        </p:txBody>
      </p:sp>
      <p:pic>
        <p:nvPicPr>
          <p:cNvPr id="44" name="IMG_0233.jpeg"/>
          <p:cNvPicPr/>
          <p:nvPr/>
        </p:nvPicPr>
        <p:blipFill>
          <a:blip r:embed="rId2">
            <a:extLst/>
          </a:blip>
          <a:srcRect l="5555" r="5555"/>
          <a:stretch>
            <a:fillRect/>
          </a:stretch>
        </p:blipFill>
        <p:spPr>
          <a:xfrm>
            <a:off x="6387596" y="642469"/>
            <a:ext cx="5952287" cy="8416157"/>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571501" y="5930900"/>
            <a:ext cx="11950699" cy="3225800"/>
          </a:xfrm>
        </p:spPr>
        <p:txBody>
          <a:bodyPr>
            <a:normAutofit lnSpcReduction="10000"/>
          </a:bodyPr>
          <a:lstStyle/>
          <a:p>
            <a:r>
              <a:rPr lang="en-US" dirty="0">
                <a:latin typeface="Arial" panose="020B0604020202020204" pitchFamily="34" charset="0"/>
              </a:rPr>
              <a:t>Selfridge attracted shoppers with educational and scientific exhibits and was himself interested in education and science, and believed that the displays would introduce potential new customers to Selfridges, generating both immediate and long-term sales.</a:t>
            </a:r>
            <a:endParaRPr lang="ru-RU" dirty="0"/>
          </a:p>
        </p:txBody>
      </p:sp>
      <p:pic>
        <p:nvPicPr>
          <p:cNvPr id="4" name="Рисунок 3"/>
          <p:cNvPicPr>
            <a:picLocks noChangeAspect="1"/>
          </p:cNvPicPr>
          <p:nvPr/>
        </p:nvPicPr>
        <p:blipFill>
          <a:blip r:embed="rId2"/>
          <a:stretch>
            <a:fillRect/>
          </a:stretch>
        </p:blipFill>
        <p:spPr>
          <a:xfrm>
            <a:off x="1083365" y="1202911"/>
            <a:ext cx="4919870" cy="4505739"/>
          </a:xfrm>
          <a:prstGeom prst="rect">
            <a:avLst/>
          </a:prstGeom>
        </p:spPr>
      </p:pic>
      <p:pic>
        <p:nvPicPr>
          <p:cNvPr id="3074" name="Picture 2" descr="http://upload.wikimedia.org/wikipedia/commons/thumb/5/54/Manchester_Selfridges.jpg/220px-Manchester_Selfrid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7840" y="1202910"/>
            <a:ext cx="6007648" cy="450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3356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IMG_0230.jpeg"/>
          <p:cNvPicPr/>
          <p:nvPr/>
        </p:nvPicPr>
        <p:blipFill>
          <a:blip r:embed="rId2">
            <a:extLst/>
          </a:blip>
          <a:srcRect t="21875" b="21875"/>
          <a:stretch>
            <a:fillRect/>
          </a:stretch>
        </p:blipFill>
        <p:spPr>
          <a:xfrm>
            <a:off x="6909736" y="4912747"/>
            <a:ext cx="5358265" cy="4124167"/>
          </a:xfrm>
          <a:prstGeom prst="rect">
            <a:avLst/>
          </a:prstGeom>
          <a:ln w="12700">
            <a:miter lim="400000"/>
          </a:ln>
        </p:spPr>
      </p:pic>
      <p:pic>
        <p:nvPicPr>
          <p:cNvPr id="47" name="IMG_0229.jpeg"/>
          <p:cNvPicPr/>
          <p:nvPr/>
        </p:nvPicPr>
        <p:blipFill>
          <a:blip r:embed="rId3">
            <a:extLst/>
          </a:blip>
          <a:srcRect t="21875" b="21875"/>
          <a:stretch>
            <a:fillRect/>
          </a:stretch>
        </p:blipFill>
        <p:spPr>
          <a:xfrm>
            <a:off x="6909736" y="784979"/>
            <a:ext cx="5358265" cy="3900104"/>
          </a:xfrm>
          <a:prstGeom prst="rect">
            <a:avLst/>
          </a:prstGeom>
          <a:ln w="12700">
            <a:miter lim="400000"/>
          </a:ln>
        </p:spPr>
      </p:pic>
      <p:sp>
        <p:nvSpPr>
          <p:cNvPr id="48" name="Shape 48"/>
          <p:cNvSpPr/>
          <p:nvPr/>
        </p:nvSpPr>
        <p:spPr>
          <a:xfrm>
            <a:off x="637615" y="976696"/>
            <a:ext cx="5864785" cy="742767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lgn="just" defTabSz="457200">
              <a:defRPr sz="1800">
                <a:solidFill>
                  <a:srgbClr val="000000"/>
                </a:solidFill>
              </a:defRPr>
            </a:pPr>
            <a:r>
              <a:rPr sz="2800" dirty="0">
                <a:solidFill>
                  <a:srgbClr val="FFFFFF"/>
                </a:solidFill>
                <a:latin typeface="Helvetica"/>
                <a:ea typeface="Helvetica"/>
                <a:cs typeface="Helvetica"/>
                <a:sym typeface="Helvetica"/>
              </a:rPr>
              <a:t>Selfridges, also known </a:t>
            </a:r>
            <a:endParaRPr lang="en-US" sz="2800" dirty="0" smtClean="0">
              <a:solidFill>
                <a:srgbClr val="FFFFFF"/>
              </a:solidFill>
              <a:latin typeface="Helvetica"/>
              <a:ea typeface="Helvetica"/>
              <a:cs typeface="Helvetica"/>
              <a:sym typeface="Helvetica"/>
            </a:endParaRPr>
          </a:p>
          <a:p>
            <a:pPr lvl="0" algn="just" defTabSz="457200">
              <a:defRPr sz="1800">
                <a:solidFill>
                  <a:srgbClr val="000000"/>
                </a:solidFill>
              </a:defRPr>
            </a:pPr>
            <a:r>
              <a:rPr sz="2800" dirty="0" smtClean="0">
                <a:solidFill>
                  <a:srgbClr val="FFFFFF"/>
                </a:solidFill>
                <a:latin typeface="Helvetica"/>
                <a:ea typeface="Helvetica"/>
                <a:cs typeface="Helvetica"/>
                <a:sym typeface="Helvetica"/>
              </a:rPr>
              <a:t>as </a:t>
            </a:r>
            <a:r>
              <a:rPr sz="2800" dirty="0">
                <a:solidFill>
                  <a:srgbClr val="FFFFFF"/>
                </a:solidFill>
                <a:latin typeface="Helvetica"/>
                <a:ea typeface="Helvetica"/>
                <a:cs typeface="Helvetica"/>
                <a:sym typeface="Helvetica"/>
              </a:rPr>
              <a:t>Selfridge &amp; Co., is </a:t>
            </a:r>
            <a:r>
              <a:rPr sz="2800" dirty="0" smtClean="0">
                <a:solidFill>
                  <a:srgbClr val="FFFFFF"/>
                </a:solidFill>
                <a:latin typeface="Helvetica"/>
                <a:ea typeface="Helvetica"/>
                <a:cs typeface="Helvetica"/>
                <a:sym typeface="Helvetica"/>
              </a:rPr>
              <a:t>a</a:t>
            </a:r>
            <a:endParaRPr lang="en-US" sz="2800" dirty="0" smtClean="0">
              <a:solidFill>
                <a:srgbClr val="FFFFFF"/>
              </a:solidFill>
              <a:latin typeface="Helvetica"/>
              <a:ea typeface="Helvetica"/>
              <a:cs typeface="Helvetica"/>
              <a:sym typeface="Helvetica"/>
            </a:endParaRPr>
          </a:p>
          <a:p>
            <a:pPr lvl="0" algn="just" defTabSz="457200">
              <a:defRPr sz="1800">
                <a:solidFill>
                  <a:srgbClr val="000000"/>
                </a:solidFill>
              </a:defRPr>
            </a:pPr>
            <a:r>
              <a:rPr sz="2800" dirty="0" smtClean="0">
                <a:solidFill>
                  <a:srgbClr val="FFFFFF"/>
                </a:solidFill>
                <a:latin typeface="Helvetica"/>
                <a:ea typeface="Helvetica"/>
                <a:cs typeface="Helvetica"/>
                <a:sym typeface="Helvetica"/>
              </a:rPr>
              <a:t>chain </a:t>
            </a:r>
            <a:r>
              <a:rPr sz="2800" dirty="0">
                <a:solidFill>
                  <a:srgbClr val="FFFFFF"/>
                </a:solidFill>
                <a:latin typeface="Helvetica"/>
                <a:ea typeface="Helvetica"/>
                <a:cs typeface="Helvetica"/>
                <a:sym typeface="Helvetica"/>
              </a:rPr>
              <a:t>of high </a:t>
            </a:r>
            <a:r>
              <a:rPr sz="2800" dirty="0" smtClean="0">
                <a:solidFill>
                  <a:srgbClr val="FFFFFF"/>
                </a:solidFill>
                <a:latin typeface="Helvetica"/>
                <a:ea typeface="Helvetica"/>
                <a:cs typeface="Helvetica"/>
                <a:sym typeface="Helvetica"/>
              </a:rPr>
              <a:t>end</a:t>
            </a:r>
            <a:endParaRPr lang="en-US" sz="2800" dirty="0" smtClean="0">
              <a:solidFill>
                <a:srgbClr val="FFFFFF"/>
              </a:solidFill>
              <a:latin typeface="Helvetica"/>
              <a:ea typeface="Helvetica"/>
              <a:cs typeface="Helvetica"/>
              <a:sym typeface="Helvetica"/>
            </a:endParaRPr>
          </a:p>
          <a:p>
            <a:pPr lvl="0" algn="just" defTabSz="457200">
              <a:defRPr sz="1800">
                <a:solidFill>
                  <a:srgbClr val="000000"/>
                </a:solidFill>
              </a:defRPr>
            </a:pPr>
            <a:r>
              <a:rPr sz="2800" dirty="0" smtClean="0">
                <a:solidFill>
                  <a:srgbClr val="FFFFFF"/>
                </a:solidFill>
                <a:latin typeface="Helvetica"/>
                <a:ea typeface="Helvetica"/>
                <a:cs typeface="Helvetica"/>
                <a:sym typeface="Helvetica"/>
              </a:rPr>
              <a:t>department </a:t>
            </a:r>
            <a:r>
              <a:rPr sz="2800" dirty="0">
                <a:solidFill>
                  <a:srgbClr val="FFFFFF"/>
                </a:solidFill>
                <a:latin typeface="Helvetica"/>
                <a:ea typeface="Helvetica"/>
                <a:cs typeface="Helvetica"/>
                <a:sym typeface="Helvetica"/>
              </a:rPr>
              <a:t>stores </a:t>
            </a:r>
            <a:r>
              <a:rPr sz="2800" dirty="0" smtClean="0">
                <a:solidFill>
                  <a:srgbClr val="FFFFFF"/>
                </a:solidFill>
                <a:latin typeface="Helvetica"/>
                <a:ea typeface="Helvetica"/>
                <a:cs typeface="Helvetica"/>
                <a:sym typeface="Helvetica"/>
              </a:rPr>
              <a:t>in</a:t>
            </a:r>
            <a:endParaRPr lang="en-US" sz="2800" dirty="0" smtClean="0">
              <a:solidFill>
                <a:srgbClr val="FFFFFF"/>
              </a:solidFill>
              <a:latin typeface="Helvetica"/>
              <a:ea typeface="Helvetica"/>
              <a:cs typeface="Helvetica"/>
              <a:sym typeface="Helvetica"/>
            </a:endParaRPr>
          </a:p>
          <a:p>
            <a:pPr lvl="0" algn="just" defTabSz="457200">
              <a:defRPr sz="1800">
                <a:solidFill>
                  <a:srgbClr val="000000"/>
                </a:solidFill>
              </a:defRPr>
            </a:pPr>
            <a:r>
              <a:rPr sz="2800" dirty="0" smtClean="0">
                <a:solidFill>
                  <a:srgbClr val="FFFFFF"/>
                </a:solidFill>
                <a:latin typeface="Helvetica"/>
                <a:ea typeface="Helvetica"/>
                <a:cs typeface="Helvetica"/>
                <a:sym typeface="Helvetica"/>
              </a:rPr>
              <a:t> </a:t>
            </a:r>
            <a:r>
              <a:rPr sz="2800" dirty="0">
                <a:solidFill>
                  <a:srgbClr val="FFFFFF"/>
                </a:solidFill>
                <a:latin typeface="Helvetica"/>
                <a:ea typeface="Helvetica"/>
                <a:cs typeface="Helvetica"/>
                <a:sym typeface="Helvetica"/>
              </a:rPr>
              <a:t>the United Kingdom</a:t>
            </a:r>
            <a:r>
              <a:rPr sz="2800" dirty="0" smtClean="0">
                <a:solidFill>
                  <a:srgbClr val="FFFFFF"/>
                </a:solidFill>
                <a:latin typeface="Helvetica"/>
                <a:ea typeface="Helvetica"/>
                <a:cs typeface="Helvetica"/>
                <a:sym typeface="Helvetica"/>
              </a:rPr>
              <a:t>.</a:t>
            </a:r>
            <a:endParaRPr lang="en-US" sz="2800" dirty="0" smtClean="0">
              <a:solidFill>
                <a:srgbClr val="FFFFFF"/>
              </a:solidFill>
              <a:latin typeface="Helvetica"/>
              <a:ea typeface="Helvetica"/>
              <a:cs typeface="Helvetica"/>
              <a:sym typeface="Helvetica"/>
            </a:endParaRPr>
          </a:p>
          <a:p>
            <a:pPr lvl="0" algn="just" defTabSz="457200">
              <a:defRPr sz="1800">
                <a:solidFill>
                  <a:srgbClr val="000000"/>
                </a:solidFill>
              </a:defRPr>
            </a:pPr>
            <a:r>
              <a:rPr sz="2800" dirty="0" smtClean="0">
                <a:solidFill>
                  <a:srgbClr val="FFFFFF"/>
                </a:solidFill>
                <a:latin typeface="Helvetica"/>
                <a:ea typeface="Helvetica"/>
                <a:cs typeface="Helvetica"/>
                <a:sym typeface="Helvetica"/>
              </a:rPr>
              <a:t> </a:t>
            </a:r>
            <a:r>
              <a:rPr sz="2800" dirty="0">
                <a:solidFill>
                  <a:srgbClr val="FFFFFF"/>
                </a:solidFill>
                <a:latin typeface="Helvetica"/>
                <a:ea typeface="Helvetica"/>
                <a:cs typeface="Helvetica"/>
                <a:sym typeface="Helvetica"/>
              </a:rPr>
              <a:t>It was founded </a:t>
            </a:r>
            <a:r>
              <a:rPr sz="2800" dirty="0" smtClean="0">
                <a:solidFill>
                  <a:srgbClr val="FFFFFF"/>
                </a:solidFill>
                <a:latin typeface="Helvetica"/>
                <a:ea typeface="Helvetica"/>
                <a:cs typeface="Helvetica"/>
                <a:sym typeface="Helvetica"/>
              </a:rPr>
              <a:t>by</a:t>
            </a:r>
            <a:endParaRPr lang="en-US" sz="2800" dirty="0" smtClean="0">
              <a:solidFill>
                <a:srgbClr val="FFFFFF"/>
              </a:solidFill>
              <a:latin typeface="Helvetica"/>
              <a:ea typeface="Helvetica"/>
              <a:cs typeface="Helvetica"/>
              <a:sym typeface="Helvetica"/>
            </a:endParaRPr>
          </a:p>
          <a:p>
            <a:pPr lvl="0" algn="just" defTabSz="457200">
              <a:defRPr sz="1800">
                <a:solidFill>
                  <a:srgbClr val="000000"/>
                </a:solidFill>
              </a:defRPr>
            </a:pPr>
            <a:r>
              <a:rPr sz="2800" dirty="0" smtClean="0">
                <a:solidFill>
                  <a:srgbClr val="FFFFFF"/>
                </a:solidFill>
                <a:latin typeface="Helvetica"/>
                <a:ea typeface="Helvetica"/>
                <a:cs typeface="Helvetica"/>
                <a:sym typeface="Helvetica"/>
              </a:rPr>
              <a:t> </a:t>
            </a:r>
            <a:r>
              <a:rPr sz="2800" dirty="0">
                <a:solidFill>
                  <a:srgbClr val="FFFFFF"/>
                </a:solidFill>
                <a:latin typeface="Helvetica"/>
                <a:ea typeface="Helvetica"/>
                <a:cs typeface="Helvetica"/>
                <a:sym typeface="Helvetica"/>
              </a:rPr>
              <a:t>Harry Gordon Selfridge</a:t>
            </a:r>
            <a:r>
              <a:rPr sz="2800" dirty="0" smtClean="0">
                <a:solidFill>
                  <a:srgbClr val="FFFFFF"/>
                </a:solidFill>
                <a:latin typeface="Helvetica"/>
                <a:ea typeface="Helvetica"/>
                <a:cs typeface="Helvetica"/>
                <a:sym typeface="Helvetica"/>
              </a:rPr>
              <a:t>.</a:t>
            </a:r>
            <a:r>
              <a:rPr lang="en-US" sz="2800" dirty="0" smtClean="0">
                <a:solidFill>
                  <a:srgbClr val="FFFFFF"/>
                </a:solidFill>
                <a:latin typeface="Helvetica"/>
                <a:ea typeface="Helvetica"/>
                <a:cs typeface="Helvetica"/>
                <a:sym typeface="Helvetica"/>
              </a:rPr>
              <a:t> </a:t>
            </a:r>
          </a:p>
          <a:p>
            <a:pPr lvl="0" algn="just" defTabSz="457200">
              <a:defRPr sz="1800">
                <a:solidFill>
                  <a:srgbClr val="000000"/>
                </a:solidFill>
              </a:defRPr>
            </a:pPr>
            <a:r>
              <a:rPr sz="2800" dirty="0" smtClean="0">
                <a:solidFill>
                  <a:srgbClr val="FFFFFF"/>
                </a:solidFill>
                <a:latin typeface="Helvetica"/>
                <a:ea typeface="Helvetica"/>
                <a:cs typeface="Helvetica"/>
                <a:sym typeface="Helvetica"/>
              </a:rPr>
              <a:t> </a:t>
            </a:r>
            <a:endParaRPr sz="2800" dirty="0">
              <a:solidFill>
                <a:srgbClr val="FFFFFF"/>
              </a:solidFill>
              <a:latin typeface="Helvetica"/>
              <a:ea typeface="Helvetica"/>
              <a:cs typeface="Helvetica"/>
              <a:sym typeface="Helvetica"/>
            </a:endParaRPr>
          </a:p>
          <a:p>
            <a:pPr lvl="0" algn="just" defTabSz="457200">
              <a:defRPr sz="1800">
                <a:solidFill>
                  <a:srgbClr val="000000"/>
                </a:solidFill>
              </a:defRPr>
            </a:pPr>
            <a:r>
              <a:rPr sz="2800" dirty="0">
                <a:solidFill>
                  <a:srgbClr val="FFFFFF"/>
                </a:solidFill>
                <a:latin typeface="Helvetica"/>
                <a:ea typeface="Helvetica"/>
                <a:cs typeface="Helvetica"/>
                <a:sym typeface="Helvetica"/>
              </a:rPr>
              <a:t>The shop's </a:t>
            </a:r>
            <a:r>
              <a:rPr sz="2800" dirty="0" smtClean="0">
                <a:solidFill>
                  <a:srgbClr val="FFFFFF"/>
                </a:solidFill>
                <a:latin typeface="Helvetica"/>
                <a:ea typeface="Helvetica"/>
                <a:cs typeface="Helvetica"/>
                <a:sym typeface="Helvetica"/>
              </a:rPr>
              <a:t>history</a:t>
            </a:r>
            <a:endParaRPr lang="en-US" sz="2800" dirty="0" smtClean="0">
              <a:solidFill>
                <a:srgbClr val="FFFFFF"/>
              </a:solidFill>
              <a:latin typeface="Helvetica"/>
              <a:ea typeface="Helvetica"/>
              <a:cs typeface="Helvetica"/>
              <a:sym typeface="Helvetica"/>
            </a:endParaRPr>
          </a:p>
          <a:p>
            <a:pPr lvl="0" algn="just" defTabSz="457200">
              <a:defRPr sz="1800">
                <a:solidFill>
                  <a:srgbClr val="000000"/>
                </a:solidFill>
              </a:defRPr>
            </a:pPr>
            <a:r>
              <a:rPr sz="2800" dirty="0" smtClean="0">
                <a:solidFill>
                  <a:srgbClr val="FFFFFF"/>
                </a:solidFill>
                <a:latin typeface="Helvetica"/>
                <a:ea typeface="Helvetica"/>
                <a:cs typeface="Helvetica"/>
                <a:sym typeface="Helvetica"/>
              </a:rPr>
              <a:t> </a:t>
            </a:r>
            <a:r>
              <a:rPr sz="2800" dirty="0">
                <a:solidFill>
                  <a:srgbClr val="FFFFFF"/>
                </a:solidFill>
                <a:latin typeface="Helvetica"/>
                <a:ea typeface="Helvetica"/>
                <a:cs typeface="Helvetica"/>
                <a:sym typeface="Helvetica"/>
              </a:rPr>
              <a:t>was dramatised in 2013, </a:t>
            </a:r>
            <a:r>
              <a:rPr sz="2800" dirty="0" smtClean="0">
                <a:solidFill>
                  <a:srgbClr val="FFFFFF"/>
                </a:solidFill>
                <a:latin typeface="Helvetica"/>
                <a:ea typeface="Helvetica"/>
                <a:cs typeface="Helvetica"/>
                <a:sym typeface="Helvetica"/>
              </a:rPr>
              <a:t>in</a:t>
            </a:r>
            <a:endParaRPr lang="en-US" sz="2800" dirty="0" smtClean="0">
              <a:solidFill>
                <a:srgbClr val="FFFFFF"/>
              </a:solidFill>
              <a:latin typeface="Helvetica"/>
              <a:ea typeface="Helvetica"/>
              <a:cs typeface="Helvetica"/>
              <a:sym typeface="Helvetica"/>
            </a:endParaRPr>
          </a:p>
          <a:p>
            <a:pPr lvl="0" algn="just" defTabSz="457200">
              <a:defRPr sz="1800">
                <a:solidFill>
                  <a:srgbClr val="000000"/>
                </a:solidFill>
              </a:defRPr>
            </a:pPr>
            <a:r>
              <a:rPr sz="2800" dirty="0" smtClean="0">
                <a:solidFill>
                  <a:srgbClr val="FFFFFF"/>
                </a:solidFill>
                <a:latin typeface="Helvetica"/>
                <a:ea typeface="Helvetica"/>
                <a:cs typeface="Helvetica"/>
                <a:sym typeface="Helvetica"/>
              </a:rPr>
              <a:t>the </a:t>
            </a:r>
            <a:r>
              <a:rPr sz="2800" dirty="0">
                <a:solidFill>
                  <a:srgbClr val="FFFFFF"/>
                </a:solidFill>
                <a:latin typeface="Helvetica"/>
                <a:ea typeface="Helvetica"/>
                <a:cs typeface="Helvetica"/>
                <a:sym typeface="Helvetica"/>
              </a:rPr>
              <a:t>British television </a:t>
            </a:r>
            <a:r>
              <a:rPr sz="2800" dirty="0" smtClean="0">
                <a:solidFill>
                  <a:srgbClr val="FFFFFF"/>
                </a:solidFill>
                <a:latin typeface="Helvetica"/>
                <a:ea typeface="Helvetica"/>
                <a:cs typeface="Helvetica"/>
                <a:sym typeface="Helvetica"/>
              </a:rPr>
              <a:t>series</a:t>
            </a:r>
            <a:r>
              <a:rPr lang="en-US" sz="2800" dirty="0" smtClean="0">
                <a:solidFill>
                  <a:srgbClr val="FFFFFF"/>
                </a:solidFill>
                <a:latin typeface="Helvetica"/>
                <a:ea typeface="Helvetica"/>
                <a:cs typeface="Helvetica"/>
                <a:sym typeface="Helvetica"/>
              </a:rPr>
              <a:t> </a:t>
            </a:r>
          </a:p>
          <a:p>
            <a:pPr lvl="0" algn="just" defTabSz="457200">
              <a:defRPr sz="1800">
                <a:solidFill>
                  <a:srgbClr val="000000"/>
                </a:solidFill>
              </a:defRPr>
            </a:pPr>
            <a:r>
              <a:rPr sz="2800" i="1" dirty="0" smtClean="0">
                <a:solidFill>
                  <a:srgbClr val="FFFFFF"/>
                </a:solidFill>
                <a:latin typeface="Helvetica"/>
                <a:ea typeface="Helvetica"/>
                <a:cs typeface="Helvetica"/>
                <a:sym typeface="Helvetica"/>
              </a:rPr>
              <a:t>Mr </a:t>
            </a:r>
            <a:r>
              <a:rPr sz="2800" i="1" dirty="0">
                <a:solidFill>
                  <a:srgbClr val="FFFFFF"/>
                </a:solidFill>
                <a:latin typeface="Helvetica"/>
                <a:ea typeface="Helvetica"/>
                <a:cs typeface="Helvetica"/>
                <a:sym typeface="Helvetica"/>
              </a:rPr>
              <a:t>Selfridge</a:t>
            </a:r>
            <a:r>
              <a:rPr sz="2800" dirty="0">
                <a:solidFill>
                  <a:srgbClr val="FFFFFF"/>
                </a:solidFill>
                <a:latin typeface="Helvetica"/>
                <a:ea typeface="Helvetica"/>
                <a:cs typeface="Helvetica"/>
                <a:sym typeface="Helvetica"/>
              </a:rPr>
              <a:t>.</a:t>
            </a:r>
          </a:p>
          <a:p>
            <a:pPr lvl="0" algn="just" defTabSz="457200">
              <a:defRPr sz="1800">
                <a:solidFill>
                  <a:srgbClr val="000000"/>
                </a:solidFill>
              </a:defRPr>
            </a:pPr>
            <a:r>
              <a:rPr sz="2800" dirty="0">
                <a:solidFill>
                  <a:srgbClr val="FFFFFF"/>
                </a:solidFill>
                <a:latin typeface="Helvetica"/>
                <a:ea typeface="Helvetica"/>
                <a:cs typeface="Helvetica"/>
                <a:sym typeface="Helvetica"/>
              </a:rPr>
              <a:t>Other Selfridges stores </a:t>
            </a:r>
            <a:r>
              <a:rPr sz="2800" dirty="0" smtClean="0">
                <a:solidFill>
                  <a:srgbClr val="FFFFFF"/>
                </a:solidFill>
                <a:latin typeface="Helvetica"/>
                <a:ea typeface="Helvetica"/>
                <a:cs typeface="Helvetica"/>
                <a:sym typeface="Helvetica"/>
              </a:rPr>
              <a:t>opened in</a:t>
            </a:r>
            <a:endParaRPr lang="en-US" sz="2800" dirty="0" smtClean="0">
              <a:solidFill>
                <a:srgbClr val="FFFFFF"/>
              </a:solidFill>
              <a:latin typeface="Helvetica"/>
              <a:ea typeface="Helvetica"/>
              <a:cs typeface="Helvetica"/>
              <a:sym typeface="Helvetica"/>
            </a:endParaRPr>
          </a:p>
          <a:p>
            <a:pPr lvl="0" algn="just" defTabSz="457200">
              <a:defRPr sz="1800">
                <a:solidFill>
                  <a:srgbClr val="000000"/>
                </a:solidFill>
              </a:defRPr>
            </a:pPr>
            <a:r>
              <a:rPr sz="2800" dirty="0" smtClean="0">
                <a:solidFill>
                  <a:srgbClr val="FFFFFF"/>
                </a:solidFill>
                <a:latin typeface="Helvetica"/>
                <a:ea typeface="Helvetica"/>
                <a:cs typeface="Helvetica"/>
                <a:sym typeface="Helvetica"/>
              </a:rPr>
              <a:t> </a:t>
            </a:r>
            <a:r>
              <a:rPr sz="2800" dirty="0">
                <a:solidFill>
                  <a:srgbClr val="FFFFFF"/>
                </a:solidFill>
                <a:latin typeface="Helvetica"/>
                <a:ea typeface="Helvetica"/>
                <a:cs typeface="Helvetica"/>
                <a:sym typeface="Helvetica"/>
              </a:rPr>
              <a:t>the Trafford </a:t>
            </a:r>
            <a:endParaRPr lang="en-US" sz="2800" dirty="0" smtClean="0">
              <a:solidFill>
                <a:srgbClr val="FFFFFF"/>
              </a:solidFill>
              <a:latin typeface="Helvetica"/>
              <a:ea typeface="Helvetica"/>
              <a:cs typeface="Helvetica"/>
              <a:sym typeface="Helvetica"/>
            </a:endParaRPr>
          </a:p>
          <a:p>
            <a:pPr lvl="0" algn="just" defTabSz="457200">
              <a:defRPr sz="1800">
                <a:solidFill>
                  <a:srgbClr val="000000"/>
                </a:solidFill>
              </a:defRPr>
            </a:pPr>
            <a:r>
              <a:rPr sz="2800" dirty="0" smtClean="0">
                <a:solidFill>
                  <a:srgbClr val="FFFFFF"/>
                </a:solidFill>
                <a:latin typeface="Helvetica"/>
                <a:ea typeface="Helvetica"/>
                <a:cs typeface="Helvetica"/>
                <a:sym typeface="Helvetica"/>
              </a:rPr>
              <a:t>Centre </a:t>
            </a:r>
            <a:r>
              <a:rPr sz="2800" dirty="0">
                <a:solidFill>
                  <a:srgbClr val="FFFFFF"/>
                </a:solidFill>
                <a:latin typeface="Helvetica"/>
                <a:ea typeface="Helvetica"/>
                <a:cs typeface="Helvetica"/>
                <a:sym typeface="Helvetica"/>
              </a:rPr>
              <a:t>(1998); Exchange </a:t>
            </a:r>
            <a:r>
              <a:rPr sz="2800" dirty="0" smtClean="0">
                <a:solidFill>
                  <a:srgbClr val="FFFFFF"/>
                </a:solidFill>
                <a:latin typeface="Helvetica"/>
                <a:ea typeface="Helvetica"/>
                <a:cs typeface="Helvetica"/>
                <a:sym typeface="Helvetica"/>
              </a:rPr>
              <a:t>Square</a:t>
            </a:r>
            <a:endParaRPr lang="en-US" sz="2800" dirty="0" smtClean="0">
              <a:solidFill>
                <a:srgbClr val="FFFFFF"/>
              </a:solidFill>
              <a:latin typeface="Helvetica"/>
              <a:ea typeface="Helvetica"/>
              <a:cs typeface="Helvetica"/>
              <a:sym typeface="Helvetica"/>
            </a:endParaRPr>
          </a:p>
          <a:p>
            <a:pPr lvl="0" algn="just" defTabSz="457200">
              <a:defRPr sz="1800">
                <a:solidFill>
                  <a:srgbClr val="000000"/>
                </a:solidFill>
              </a:defRPr>
            </a:pPr>
            <a:r>
              <a:rPr sz="2800" dirty="0" smtClean="0">
                <a:solidFill>
                  <a:srgbClr val="FFFFFF"/>
                </a:solidFill>
                <a:latin typeface="Helvetica"/>
                <a:ea typeface="Helvetica"/>
                <a:cs typeface="Helvetica"/>
                <a:sym typeface="Helvetica"/>
              </a:rPr>
              <a:t>(</a:t>
            </a:r>
            <a:r>
              <a:rPr sz="2800" dirty="0">
                <a:solidFill>
                  <a:srgbClr val="FFFFFF"/>
                </a:solidFill>
                <a:latin typeface="Helvetica"/>
                <a:ea typeface="Helvetica"/>
                <a:cs typeface="Helvetica"/>
                <a:sym typeface="Helvetica"/>
              </a:rPr>
              <a:t>2002) in Manchester; and in </a:t>
            </a:r>
            <a:r>
              <a:rPr sz="2800" dirty="0" smtClean="0">
                <a:solidFill>
                  <a:srgbClr val="FFFFFF"/>
                </a:solidFill>
                <a:latin typeface="Helvetica"/>
                <a:ea typeface="Helvetica"/>
                <a:cs typeface="Helvetica"/>
                <a:sym typeface="Helvetica"/>
              </a:rPr>
              <a:t>the</a:t>
            </a:r>
            <a:endParaRPr lang="en-US" sz="2800" dirty="0" smtClean="0">
              <a:solidFill>
                <a:srgbClr val="FFFFFF"/>
              </a:solidFill>
              <a:latin typeface="Helvetica"/>
              <a:ea typeface="Helvetica"/>
              <a:cs typeface="Helvetica"/>
              <a:sym typeface="Helvetica"/>
            </a:endParaRPr>
          </a:p>
          <a:p>
            <a:pPr lvl="0" algn="just" defTabSz="457200">
              <a:defRPr sz="1800">
                <a:solidFill>
                  <a:srgbClr val="000000"/>
                </a:solidFill>
              </a:defRPr>
            </a:pPr>
            <a:r>
              <a:rPr sz="2800" dirty="0" smtClean="0">
                <a:solidFill>
                  <a:srgbClr val="FFFFFF"/>
                </a:solidFill>
                <a:latin typeface="Helvetica"/>
                <a:ea typeface="Helvetica"/>
                <a:cs typeface="Helvetica"/>
                <a:sym typeface="Helvetica"/>
              </a:rPr>
              <a:t>Bullring</a:t>
            </a:r>
            <a:r>
              <a:rPr sz="2800" dirty="0">
                <a:solidFill>
                  <a:srgbClr val="FFFFFF"/>
                </a:solidFill>
                <a:latin typeface="Helvetica"/>
                <a:ea typeface="Helvetica"/>
                <a:cs typeface="Helvetica"/>
                <a:sym typeface="Helvetica"/>
              </a:rPr>
              <a:t>, Birmingham (2003).</a:t>
            </a:r>
          </a:p>
        </p:txBody>
      </p:sp>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p:nvPr/>
        </p:nvSpPr>
        <p:spPr>
          <a:xfrm>
            <a:off x="660400" y="2090965"/>
            <a:ext cx="5080000" cy="648607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lgn="just" defTabSz="457200">
              <a:lnSpc>
                <a:spcPct val="150000"/>
              </a:lnSpc>
              <a:defRPr sz="1800">
                <a:solidFill>
                  <a:srgbClr val="000000"/>
                </a:solidFill>
              </a:defRPr>
            </a:pPr>
            <a:r>
              <a:rPr sz="2800" b="1" dirty="0">
                <a:solidFill>
                  <a:srgbClr val="FFFFFF"/>
                </a:solidFill>
                <a:latin typeface="Helvetica"/>
                <a:ea typeface="Helvetica"/>
                <a:cs typeface="Helvetica"/>
                <a:sym typeface="Helvetica"/>
              </a:rPr>
              <a:t>Selfridges windows have become synonymous also with the brand, and to a certain degree have become as famous as the company and Oxford Street location itself. Selfridges has a history of bold art initiatives when it comes to the window designs. </a:t>
            </a:r>
          </a:p>
        </p:txBody>
      </p:sp>
      <p:sp>
        <p:nvSpPr>
          <p:cNvPr id="51" name="Shape 51"/>
          <p:cNvSpPr/>
          <p:nvPr/>
        </p:nvSpPr>
        <p:spPr>
          <a:xfrm>
            <a:off x="2066036" y="480483"/>
            <a:ext cx="2268729" cy="8001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4000">
                <a:solidFill>
                  <a:srgbClr val="FFFFFF"/>
                </a:solidFill>
              </a:rPr>
              <a:t>Windows</a:t>
            </a:r>
          </a:p>
        </p:txBody>
      </p:sp>
      <p:pic>
        <p:nvPicPr>
          <p:cNvPr id="52" name="IMG_0243.jpeg"/>
          <p:cNvPicPr/>
          <p:nvPr/>
        </p:nvPicPr>
        <p:blipFill>
          <a:blip r:embed="rId2">
            <a:extLst/>
          </a:blip>
          <a:stretch>
            <a:fillRect/>
          </a:stretch>
        </p:blipFill>
        <p:spPr>
          <a:xfrm>
            <a:off x="6303189" y="2607270"/>
            <a:ext cx="6052035" cy="4539026"/>
          </a:xfrm>
          <a:prstGeom prst="rect">
            <a:avLst/>
          </a:prstGeom>
          <a:ln w="25400">
            <a:miter lim="400000"/>
          </a:ln>
          <a:effectLst>
            <a:reflection stA="50000" endPos="40000" dir="5400000" sy="-100000" algn="bl" rotWithShape="0"/>
          </a:effectLst>
        </p:spPr>
      </p:pic>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5000" y="6807200"/>
            <a:ext cx="4216400" cy="1397000"/>
          </a:xfrm>
        </p:spPr>
        <p:txBody>
          <a:bodyPr/>
          <a:lstStyle/>
          <a:p>
            <a:endParaRPr lang="ru-RU" dirty="0"/>
          </a:p>
        </p:txBody>
      </p:sp>
      <p:sp>
        <p:nvSpPr>
          <p:cNvPr id="3" name="Текст 2"/>
          <p:cNvSpPr>
            <a:spLocks noGrp="1"/>
          </p:cNvSpPr>
          <p:nvPr>
            <p:ph type="body" idx="1"/>
          </p:nvPr>
        </p:nvSpPr>
        <p:spPr>
          <a:xfrm>
            <a:off x="9413875" y="3117851"/>
            <a:ext cx="3019425" cy="4387849"/>
          </a:xfrm>
        </p:spPr>
        <p:txBody>
          <a:bodyPr>
            <a:normAutofit fontScale="25000" lnSpcReduction="20000"/>
          </a:bodyPr>
          <a:lstStyle/>
          <a:p>
            <a:pPr lvl="0" algn="just" defTabSz="457200">
              <a:lnSpc>
                <a:spcPct val="170000"/>
              </a:lnSpc>
              <a:defRPr sz="1800">
                <a:solidFill>
                  <a:srgbClr val="000000"/>
                </a:solidFill>
              </a:defRPr>
            </a:pPr>
            <a:r>
              <a:rPr lang="en-US" sz="11200" b="1" kern="0" cap="none" spc="0" dirty="0">
                <a:solidFill>
                  <a:srgbClr val="FFFFFF"/>
                </a:solidFill>
                <a:latin typeface="Helvetica"/>
                <a:ea typeface="Helvetica"/>
                <a:cs typeface="Helvetica"/>
                <a:sym typeface="Helvetica"/>
              </a:rPr>
              <a:t>The windows consistently attract tourists, designers and </a:t>
            </a:r>
            <a:r>
              <a:rPr lang="en-US" sz="11200" b="1" kern="0" cap="none" spc="0" dirty="0" err="1" smtClean="0">
                <a:solidFill>
                  <a:srgbClr val="FFFFFF"/>
                </a:solidFill>
                <a:latin typeface="Helvetica"/>
                <a:ea typeface="Helvetica"/>
                <a:cs typeface="Helvetica"/>
                <a:sym typeface="Helvetica"/>
              </a:rPr>
              <a:t>fashionists</a:t>
            </a:r>
            <a:r>
              <a:rPr lang="en-US" sz="11200" b="1" kern="0" cap="none" spc="0" dirty="0" smtClean="0">
                <a:solidFill>
                  <a:srgbClr val="FFFFFF"/>
                </a:solidFill>
                <a:latin typeface="Helvetica"/>
                <a:ea typeface="Helvetica"/>
                <a:cs typeface="Helvetica"/>
                <a:sym typeface="Helvetica"/>
              </a:rPr>
              <a:t> </a:t>
            </a:r>
            <a:r>
              <a:rPr lang="en-US" sz="11200" b="1" kern="0" cap="none" spc="0" dirty="0">
                <a:solidFill>
                  <a:srgbClr val="FFFFFF"/>
                </a:solidFill>
                <a:latin typeface="Helvetica"/>
                <a:ea typeface="Helvetica"/>
                <a:cs typeface="Helvetica"/>
                <a:sym typeface="Helvetica"/>
              </a:rPr>
              <a:t>alike to marvel at the current designs and styling and fashion trends.</a:t>
            </a:r>
          </a:p>
          <a:p>
            <a:endParaRPr lang="ru-RU" dirty="0"/>
          </a:p>
        </p:txBody>
      </p:sp>
      <p:pic>
        <p:nvPicPr>
          <p:cNvPr id="1026" name="Picture 2" descr="http://upload.wikimedia.org/wikipedia/commons/thumb/1/11/Selfridges_windows.jpg/220px-Selfridges_window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774700"/>
            <a:ext cx="7848600" cy="781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6830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Next"/>
        <a:ea typeface="Avenir Next"/>
        <a:cs typeface="Avenir Next"/>
      </a:majorFont>
      <a:minorFont>
        <a:latin typeface="Avenir Next"/>
        <a:ea typeface="Avenir Next"/>
        <a:cs typeface="Avenir Nex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E3C6E"/>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all" spc="384" normalizeH="0" baseline="0">
            <a:ln>
              <a:noFill/>
            </a:ln>
            <a:solidFill>
              <a:srgbClr val="FFFFFF"/>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Бумажная.thmx</Template>
  <TotalTime>314</TotalTime>
  <Words>420</Words>
  <Application>Microsoft Office PowerPoint</Application>
  <PresentationFormat>Произвольный</PresentationFormat>
  <Paragraphs>65</Paragraphs>
  <Slides>15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Arial</vt:lpstr>
      <vt:lpstr>Avenir Next</vt:lpstr>
      <vt:lpstr>Constantia</vt:lpstr>
      <vt:lpstr>Helvetica</vt:lpstr>
      <vt:lpstr>Helvetica Neue</vt:lpstr>
      <vt:lpstr>Wingdings 2</vt:lpstr>
      <vt:lpstr>Бумажная</vt:lpstr>
      <vt:lpstr>selfridges</vt:lpstr>
      <vt:lpstr>Selfridges</vt:lpstr>
      <vt:lpstr>Презентация PowerPoint</vt:lpstr>
      <vt:lpstr>Презентация PowerPoint</vt:lpstr>
      <vt:lpstr>The store is the second largest retail premises in the UK, half as big as the biggest department store in Europe, Harrods. It was named the world's best department store in 2010, and again in 2012.  Harry Gordon Selfridge will celebrate 150 years in 2015!</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Every year Selfridges organizes an event sale! On 29.12.14 it was “Destination  Christmas”!   Harry Gordon Selfridge first organized the sale  “ … days before Christmas”.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selfridges</dc:title>
  <dc:creator>Татьяна K</dc:creator>
  <cp:lastModifiedBy>Учитель</cp:lastModifiedBy>
  <cp:revision>34</cp:revision>
  <dcterms:modified xsi:type="dcterms:W3CDTF">2016-11-30T07:08:38Z</dcterms:modified>
</cp:coreProperties>
</file>