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7"/>
  </p:notesMasterIdLst>
  <p:sldIdLst>
    <p:sldId id="257" r:id="rId2"/>
    <p:sldId id="258" r:id="rId3"/>
    <p:sldId id="265" r:id="rId4"/>
    <p:sldId id="267" r:id="rId5"/>
    <p:sldId id="259" r:id="rId6"/>
    <p:sldId id="260" r:id="rId7"/>
    <p:sldId id="261" r:id="rId8"/>
    <p:sldId id="272" r:id="rId9"/>
    <p:sldId id="262" r:id="rId10"/>
    <p:sldId id="264" r:id="rId11"/>
    <p:sldId id="268" r:id="rId12"/>
    <p:sldId id="269" r:id="rId13"/>
    <p:sldId id="270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310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4D50B-9B57-404C-85D1-EEFF702AE0F9}" type="datetimeFigureOut">
              <a:rPr lang="ru-RU" smtClean="0"/>
              <a:t>30.11.2016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AD691-13F5-46D2-B1FD-7B22D00A7A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509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31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238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700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7906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694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671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102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233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707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63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7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20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197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888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537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76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09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76077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enry_VIII_(play)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79201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3024" y="0"/>
            <a:ext cx="9217024" cy="69127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087700"/>
            <a:ext cx="5688632" cy="730753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2"/>
                </a:solidFill>
                <a:latin typeface="Arial Black" pitchFamily="34" charset="0"/>
              </a:rPr>
              <a:t>GLOBE THEATRE</a:t>
            </a:r>
            <a:endParaRPr lang="ru-RU" sz="4000" dirty="0">
              <a:solidFill>
                <a:schemeClr val="bg2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14552">
            <a:off x="2144349" y="1974256"/>
            <a:ext cx="2195045" cy="29418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8327" y="2041485"/>
            <a:ext cx="2928958" cy="21190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427984" y="4206598"/>
            <a:ext cx="31893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r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By T.V.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Kosormygina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r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April 2016</a:t>
            </a:r>
            <a:endParaRPr lang="ru-RU" sz="1400" b="1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66e58077dbac84c924e2e97b86e4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2008" y="0"/>
            <a:ext cx="9144000" cy="69746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500042"/>
            <a:ext cx="428571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4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Today</a:t>
            </a: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the theatre has 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 stage that </a:t>
            </a: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stands out in a huge round courtyard surrounded by seats on three 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balconies.</a:t>
            </a:r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Т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here is also some standing room, where people can’t sit during a performance.</a:t>
            </a:r>
            <a:endParaRPr lang="ru-RU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036" y="836712"/>
            <a:ext cx="4409444" cy="4908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638" y="260648"/>
            <a:ext cx="8288833" cy="20882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rebuchet MS" panose="020B0603020202020204" pitchFamily="34" charset="0"/>
                <a:ea typeface="Calibri" panose="020F0502020204030204" pitchFamily="34" charset="0"/>
              </a:rPr>
              <a:t>Seven hundred standing room tickets (stand optional, sit not allowed) in the courtyard are available for each view for 5 pounds </a:t>
            </a:r>
            <a:r>
              <a:rPr lang="en-US" sz="2400" b="1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each.</a:t>
            </a:r>
            <a:endParaRPr lang="ru-RU" sz="2400" b="1" dirty="0">
              <a:latin typeface="Trebuchet MS" panose="020B0603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37" y="2204864"/>
            <a:ext cx="7008090" cy="445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27" y="332656"/>
            <a:ext cx="8585953" cy="4896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5229200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only part of the amphitheatre closed by the roof is a </a:t>
            </a:r>
            <a:r>
              <a:rPr lang="en-US" sz="20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stage </a:t>
            </a:r>
            <a:r>
              <a:rPr lang="en-US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more expensive seats. In winter, when the theatre season is closed, the theater is used for educational aims.</a:t>
            </a:r>
            <a:endParaRPr lang="ru-RU" sz="2000" b="1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94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6632"/>
            <a:ext cx="6840760" cy="5130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544522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Nowadays showing performances goes every summer (May to October). Guided tours are available all the year round.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6056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96752"/>
            <a:ext cx="7128792" cy="5111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7848872" cy="90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/>
              <a:t>All the </a:t>
            </a:r>
            <a:r>
              <a:rPr lang="en-US" sz="4000" b="1" dirty="0"/>
              <a:t>world </a:t>
            </a:r>
            <a:r>
              <a:rPr lang="en-US" sz="4000" b="1" dirty="0" smtClean="0"/>
              <a:t>is </a:t>
            </a:r>
            <a:r>
              <a:rPr lang="en-US" sz="4000" b="1" dirty="0"/>
              <a:t>a playground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25426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5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4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66e58077dbac84c924e2e97b86e4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44" y="-33184"/>
            <a:ext cx="9231896" cy="6858000"/>
          </a:xfrm>
          <a:prstGeom prst="rect">
            <a:avLst/>
          </a:prstGeom>
        </p:spPr>
      </p:pic>
      <p:pic>
        <p:nvPicPr>
          <p:cNvPr id="5" name="Рисунок 4" descr="River_Thames_-_Lond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590846"/>
            <a:ext cx="3471257" cy="4126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83568" y="5002105"/>
            <a:ext cx="7920880" cy="142083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The Globe Theatre was a theatre in London associated with William Shakespeare. It was built in 1599 by Shakespeare's playing </a:t>
            </a:r>
            <a:r>
              <a:rPr 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company.</a:t>
            </a:r>
            <a:endParaRPr lang="ru-RU" sz="2000" b="1" dirty="0">
              <a:solidFill>
                <a:schemeClr val="accent2">
                  <a:lumMod val="20000"/>
                  <a:lumOff val="8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Рисунок 8" descr="River_Thames_-_Lond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6116" y="325343"/>
            <a:ext cx="3471257" cy="4768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476673"/>
            <a:ext cx="5256584" cy="4617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0648"/>
            <a:ext cx="5040560" cy="62646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48680"/>
            <a:ext cx="28083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400" b="1" dirty="0" err="1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ru-RU" sz="24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 June 1613 the Globe Theatre went </a:t>
            </a:r>
            <a:r>
              <a:rPr lang="ru-RU" sz="2400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</a:t>
            </a:r>
            <a:r>
              <a:rPr lang="ru-RU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flames</a:t>
            </a:r>
            <a:r>
              <a:rPr lang="ru-RU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</a:t>
            </a:r>
            <a:r>
              <a:rPr lang="ru-RU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400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</a:t>
            </a:r>
            <a:r>
              <a:rPr lang="ru-RU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 err="1">
                <a:solidFill>
                  <a:srgbClr val="0000FF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tooltip="Henry VIII (play)"/>
              </a:rPr>
              <a:t>Henry</a:t>
            </a:r>
            <a:r>
              <a:rPr lang="ru-RU" sz="2400" b="1" i="1" u="sng" dirty="0">
                <a:solidFill>
                  <a:srgbClr val="0000FF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tooltip="Henry VIII (play)"/>
              </a:rPr>
              <a:t> VIII</a:t>
            </a:r>
            <a:r>
              <a:rPr lang="ru-RU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 </a:t>
            </a:r>
            <a:r>
              <a:rPr lang="ru-RU" sz="2400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theatrical</a:t>
            </a:r>
            <a:r>
              <a:rPr lang="ru-RU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cannon</a:t>
            </a:r>
            <a:r>
              <a:rPr lang="ru-RU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misfired</a:t>
            </a:r>
            <a:r>
              <a:rPr lang="ru-RU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400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fire</a:t>
            </a:r>
            <a:r>
              <a:rPr lang="ru-RU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started</a:t>
            </a:r>
            <a:r>
              <a:rPr lang="ru-RU" sz="24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ru-RU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ru-RU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ru-RU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severely</a:t>
            </a:r>
            <a:r>
              <a:rPr lang="ru-RU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injured</a:t>
            </a:r>
            <a:r>
              <a:rPr lang="ru-RU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</a:t>
            </a:r>
            <a:r>
              <a:rPr lang="ru-RU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RU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ru-RU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rebuilt</a:t>
            </a:r>
            <a:r>
              <a:rPr lang="ru-RU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following</a:t>
            </a:r>
            <a:r>
              <a:rPr lang="ru-RU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</a:t>
            </a:r>
            <a:r>
              <a:rPr lang="ru-RU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b="1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0691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638" y="260648"/>
            <a:ext cx="8000801" cy="4043538"/>
          </a:xfrm>
        </p:spPr>
        <p:txBody>
          <a:bodyPr/>
          <a:lstStyle/>
          <a:p>
            <a:r>
              <a:rPr lang="en-US" dirty="0"/>
              <a:t>http://www.nathalie-maury.com/s/cc_images/cache_8508475.jpg?t=1389732805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4437112"/>
            <a:ext cx="7999039" cy="2304255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3600" b="1" dirty="0" err="1"/>
              <a:t>Vertically</a:t>
            </a:r>
            <a:r>
              <a:rPr lang="ru-RU" sz="3600" b="1" dirty="0"/>
              <a:t> </a:t>
            </a:r>
            <a:r>
              <a:rPr lang="ru-RU" sz="3600" b="1" dirty="0" err="1"/>
              <a:t>around</a:t>
            </a:r>
            <a:r>
              <a:rPr lang="ru-RU" sz="3600" b="1" dirty="0"/>
              <a:t> </a:t>
            </a:r>
            <a:r>
              <a:rPr lang="ru-RU" sz="3600" b="1" dirty="0" err="1"/>
              <a:t>the</a:t>
            </a:r>
            <a:r>
              <a:rPr lang="ru-RU" sz="3600" b="1" dirty="0"/>
              <a:t> </a:t>
            </a:r>
            <a:r>
              <a:rPr lang="ru-RU" sz="3600" b="1" dirty="0" err="1"/>
              <a:t>yard</a:t>
            </a:r>
            <a:r>
              <a:rPr lang="ru-RU" sz="3600" b="1" dirty="0"/>
              <a:t> </a:t>
            </a:r>
            <a:r>
              <a:rPr lang="ru-RU" sz="3600" b="1" dirty="0" err="1"/>
              <a:t>were</a:t>
            </a:r>
            <a:r>
              <a:rPr lang="ru-RU" sz="3600" b="1" dirty="0"/>
              <a:t> </a:t>
            </a:r>
            <a:r>
              <a:rPr lang="ru-RU" sz="3600" b="1" dirty="0" err="1"/>
              <a:t>three</a:t>
            </a:r>
            <a:r>
              <a:rPr lang="ru-RU" sz="3600" b="1" dirty="0"/>
              <a:t> </a:t>
            </a:r>
            <a:r>
              <a:rPr lang="ru-RU" sz="3600" b="1" dirty="0" err="1"/>
              <a:t>levels</a:t>
            </a:r>
            <a:r>
              <a:rPr lang="ru-RU" sz="3600" b="1" dirty="0"/>
              <a:t> </a:t>
            </a:r>
            <a:r>
              <a:rPr lang="ru-RU" sz="3600" b="1" dirty="0" err="1"/>
              <a:t>of</a:t>
            </a:r>
            <a:r>
              <a:rPr lang="ru-RU" sz="3600" b="1" dirty="0"/>
              <a:t> </a:t>
            </a:r>
            <a:r>
              <a:rPr lang="en-US" sz="3600" b="1" dirty="0" smtClean="0"/>
              <a:t>seats</a:t>
            </a:r>
            <a:r>
              <a:rPr lang="ru-RU" sz="3600" b="1" dirty="0" smtClean="0"/>
              <a:t>, </a:t>
            </a:r>
            <a:r>
              <a:rPr lang="ru-RU" sz="3600" b="1" dirty="0" err="1"/>
              <a:t>which</a:t>
            </a:r>
            <a:r>
              <a:rPr lang="ru-RU" sz="3600" b="1" dirty="0"/>
              <a:t> </a:t>
            </a:r>
            <a:r>
              <a:rPr lang="ru-RU" sz="3600" b="1" dirty="0" err="1"/>
              <a:t>were</a:t>
            </a:r>
            <a:r>
              <a:rPr lang="ru-RU" sz="3600" b="1" dirty="0"/>
              <a:t> </a:t>
            </a:r>
            <a:r>
              <a:rPr lang="ru-RU" sz="3600" b="1" dirty="0" err="1"/>
              <a:t>more</a:t>
            </a:r>
            <a:r>
              <a:rPr lang="ru-RU" sz="3600" b="1" dirty="0"/>
              <a:t> </a:t>
            </a:r>
            <a:r>
              <a:rPr lang="ru-RU" sz="3600" b="1" dirty="0" err="1"/>
              <a:t>expensive</a:t>
            </a:r>
            <a:r>
              <a:rPr lang="ru-RU" sz="3600" b="1" dirty="0"/>
              <a:t> </a:t>
            </a:r>
            <a:r>
              <a:rPr lang="ru-RU" sz="3600" b="1" dirty="0" err="1"/>
              <a:t>than</a:t>
            </a:r>
            <a:r>
              <a:rPr lang="ru-RU" sz="3600" b="1" dirty="0"/>
              <a:t> </a:t>
            </a:r>
            <a:r>
              <a:rPr lang="ru-RU" sz="3600" b="1" dirty="0" err="1"/>
              <a:t>standing</a:t>
            </a:r>
            <a:r>
              <a:rPr lang="ru-RU" sz="3600" b="1" dirty="0"/>
              <a:t> </a:t>
            </a:r>
            <a:r>
              <a:rPr lang="ru-RU" sz="3600" b="1" dirty="0" err="1" smtClean="0"/>
              <a:t>room</a:t>
            </a:r>
            <a:r>
              <a:rPr lang="ru-RU" sz="3600" b="1" dirty="0" smtClean="0"/>
              <a:t>.</a:t>
            </a:r>
            <a:endParaRPr lang="ru-RU" sz="3600" b="1" dirty="0"/>
          </a:p>
          <a:p>
            <a:pPr marL="0" indent="0" algn="just">
              <a:buNone/>
            </a:pPr>
            <a:r>
              <a:rPr lang="ru-RU" sz="3600" b="1" dirty="0" err="1"/>
              <a:t>The</a:t>
            </a:r>
            <a:r>
              <a:rPr lang="ru-RU" sz="3600" b="1" dirty="0"/>
              <a:t> </a:t>
            </a:r>
            <a:r>
              <a:rPr lang="ru-RU" sz="3600" b="1" dirty="0" err="1"/>
              <a:t>back</a:t>
            </a:r>
            <a:r>
              <a:rPr lang="ru-RU" sz="3600" b="1" dirty="0"/>
              <a:t> </a:t>
            </a:r>
            <a:r>
              <a:rPr lang="ru-RU" sz="3600" b="1" dirty="0" err="1"/>
              <a:t>wall</a:t>
            </a:r>
            <a:r>
              <a:rPr lang="ru-RU" sz="3600" b="1" dirty="0"/>
              <a:t> </a:t>
            </a:r>
            <a:r>
              <a:rPr lang="ru-RU" sz="3600" b="1" dirty="0" err="1"/>
              <a:t>of</a:t>
            </a:r>
            <a:r>
              <a:rPr lang="ru-RU" sz="3600" b="1" dirty="0"/>
              <a:t> </a:t>
            </a:r>
            <a:r>
              <a:rPr lang="ru-RU" sz="3600" b="1" dirty="0" err="1"/>
              <a:t>the</a:t>
            </a:r>
            <a:r>
              <a:rPr lang="ru-RU" sz="3600" b="1" dirty="0"/>
              <a:t> </a:t>
            </a:r>
            <a:r>
              <a:rPr lang="ru-RU" sz="3600" b="1" dirty="0" err="1"/>
              <a:t>stage</a:t>
            </a:r>
            <a:r>
              <a:rPr lang="ru-RU" sz="3600" b="1" dirty="0"/>
              <a:t> </a:t>
            </a:r>
            <a:r>
              <a:rPr lang="ru-RU" sz="3600" b="1" dirty="0" err="1"/>
              <a:t>had</a:t>
            </a:r>
            <a:r>
              <a:rPr lang="ru-RU" sz="3600" b="1" dirty="0"/>
              <a:t> </a:t>
            </a:r>
            <a:r>
              <a:rPr lang="ru-RU" sz="3600" b="1" dirty="0" err="1"/>
              <a:t>two</a:t>
            </a:r>
            <a:r>
              <a:rPr lang="ru-RU" sz="3600" b="1" dirty="0"/>
              <a:t> </a:t>
            </a:r>
            <a:r>
              <a:rPr lang="ru-RU" sz="3600" b="1" dirty="0" err="1"/>
              <a:t>or</a:t>
            </a:r>
            <a:r>
              <a:rPr lang="ru-RU" sz="3600" b="1" dirty="0"/>
              <a:t> </a:t>
            </a:r>
            <a:r>
              <a:rPr lang="ru-RU" sz="3600" b="1" dirty="0" err="1"/>
              <a:t>three</a:t>
            </a:r>
            <a:r>
              <a:rPr lang="ru-RU" sz="3600" b="1" dirty="0"/>
              <a:t> </a:t>
            </a:r>
            <a:r>
              <a:rPr lang="ru-RU" sz="3600" b="1" dirty="0" err="1"/>
              <a:t>doors</a:t>
            </a:r>
            <a:r>
              <a:rPr lang="ru-RU" sz="3600" b="1" dirty="0"/>
              <a:t> </a:t>
            </a:r>
            <a:r>
              <a:rPr lang="ru-RU" sz="3600" b="1" dirty="0" err="1"/>
              <a:t>on</a:t>
            </a:r>
            <a:r>
              <a:rPr lang="ru-RU" sz="3600" b="1" dirty="0"/>
              <a:t> </a:t>
            </a:r>
            <a:r>
              <a:rPr lang="ru-RU" sz="3600" b="1" dirty="0" err="1"/>
              <a:t>the</a:t>
            </a:r>
            <a:r>
              <a:rPr lang="ru-RU" sz="3600" b="1" dirty="0"/>
              <a:t> </a:t>
            </a:r>
            <a:r>
              <a:rPr lang="ru-RU" sz="3600" b="1" dirty="0" err="1"/>
              <a:t>main</a:t>
            </a:r>
            <a:r>
              <a:rPr lang="ru-RU" sz="3600" b="1" dirty="0"/>
              <a:t> </a:t>
            </a:r>
            <a:r>
              <a:rPr lang="ru-RU" sz="3600" b="1" dirty="0" err="1"/>
              <a:t>level</a:t>
            </a:r>
            <a:r>
              <a:rPr lang="ru-RU" sz="3600" b="1" dirty="0"/>
              <a:t>, </a:t>
            </a:r>
            <a:r>
              <a:rPr lang="ru-RU" sz="3600" b="1" dirty="0" err="1"/>
              <a:t>with</a:t>
            </a:r>
            <a:r>
              <a:rPr lang="ru-RU" sz="3600" b="1" dirty="0"/>
              <a:t> a </a:t>
            </a:r>
            <a:r>
              <a:rPr lang="ru-RU" sz="3600" b="1" dirty="0" err="1"/>
              <a:t>curtained</a:t>
            </a:r>
            <a:r>
              <a:rPr lang="ru-RU" sz="3600" b="1" dirty="0"/>
              <a:t> </a:t>
            </a:r>
            <a:r>
              <a:rPr lang="ru-RU" sz="3600" b="1" dirty="0" err="1"/>
              <a:t>inner</a:t>
            </a:r>
            <a:r>
              <a:rPr lang="ru-RU" sz="3600" b="1" dirty="0"/>
              <a:t> </a:t>
            </a:r>
            <a:r>
              <a:rPr lang="ru-RU" sz="3600" b="1" dirty="0" err="1"/>
              <a:t>stage</a:t>
            </a:r>
            <a:r>
              <a:rPr lang="ru-RU" sz="3600" b="1" dirty="0"/>
              <a:t> </a:t>
            </a:r>
            <a:r>
              <a:rPr lang="ru-RU" sz="3600" b="1" dirty="0" err="1"/>
              <a:t>in</a:t>
            </a:r>
            <a:r>
              <a:rPr lang="ru-RU" sz="3600" b="1" dirty="0"/>
              <a:t> </a:t>
            </a:r>
            <a:r>
              <a:rPr lang="ru-RU" sz="3600" b="1" dirty="0" err="1"/>
              <a:t>the</a:t>
            </a:r>
            <a:r>
              <a:rPr lang="ru-RU" sz="3600" b="1" dirty="0"/>
              <a:t> </a:t>
            </a:r>
            <a:r>
              <a:rPr lang="ru-RU" sz="3600" b="1" dirty="0" err="1"/>
              <a:t>centre</a:t>
            </a:r>
            <a:r>
              <a:rPr lang="ru-RU" sz="3600" b="1" dirty="0"/>
              <a:t>  </a:t>
            </a:r>
            <a:r>
              <a:rPr lang="ru-RU" sz="3600" b="1" dirty="0" err="1"/>
              <a:t>and</a:t>
            </a:r>
            <a:r>
              <a:rPr lang="ru-RU" sz="3600" b="1" dirty="0"/>
              <a:t> a </a:t>
            </a:r>
            <a:r>
              <a:rPr lang="ru-RU" sz="3600" b="1" dirty="0" err="1"/>
              <a:t>balcony</a:t>
            </a:r>
            <a:r>
              <a:rPr lang="ru-RU" sz="3600" b="1" dirty="0"/>
              <a:t> </a:t>
            </a:r>
            <a:r>
              <a:rPr lang="ru-RU" sz="3600" b="1" dirty="0" err="1"/>
              <a:t>above</a:t>
            </a:r>
            <a:r>
              <a:rPr lang="ru-RU" sz="3600" b="1" dirty="0"/>
              <a:t> </a:t>
            </a:r>
            <a:r>
              <a:rPr lang="ru-RU" sz="3600" b="1" dirty="0" err="1"/>
              <a:t>it</a:t>
            </a:r>
            <a:r>
              <a:rPr lang="ru-RU" sz="3600" b="1" dirty="0"/>
              <a:t>. </a:t>
            </a:r>
            <a:r>
              <a:rPr lang="ru-RU" sz="3600" b="1" dirty="0" err="1" smtClean="0"/>
              <a:t>The</a:t>
            </a:r>
            <a:r>
              <a:rPr lang="ru-RU" sz="3600" b="1" dirty="0" smtClean="0"/>
              <a:t> </a:t>
            </a:r>
            <a:r>
              <a:rPr lang="ru-RU" sz="3600" b="1" dirty="0" err="1"/>
              <a:t>balcony</a:t>
            </a:r>
            <a:r>
              <a:rPr lang="ru-RU" sz="3600" b="1" dirty="0"/>
              <a:t> </a:t>
            </a:r>
            <a:r>
              <a:rPr lang="ru-RU" sz="3600" b="1" dirty="0" err="1"/>
              <a:t>housed</a:t>
            </a:r>
            <a:r>
              <a:rPr lang="ru-RU" sz="3600" b="1" dirty="0"/>
              <a:t> </a:t>
            </a:r>
            <a:r>
              <a:rPr lang="ru-RU" sz="3600" b="1" dirty="0" err="1"/>
              <a:t>the</a:t>
            </a:r>
            <a:r>
              <a:rPr lang="ru-RU" sz="3600" b="1" dirty="0"/>
              <a:t> </a:t>
            </a:r>
            <a:r>
              <a:rPr lang="ru-RU" sz="3600" b="1" dirty="0" err="1"/>
              <a:t>musicians</a:t>
            </a:r>
            <a:r>
              <a:rPr lang="en-US" sz="3600" b="1" dirty="0"/>
              <a:t>. </a:t>
            </a:r>
            <a:endParaRPr lang="ru-RU" sz="3600" b="1" dirty="0"/>
          </a:p>
          <a:p>
            <a:pPr marL="0" indent="0" algn="just">
              <a:buNone/>
            </a:pPr>
            <a:r>
              <a:rPr lang="ru-RU" sz="3600" b="1" dirty="0" err="1"/>
              <a:t>Large</a:t>
            </a:r>
            <a:r>
              <a:rPr lang="ru-RU" sz="3600" b="1" dirty="0"/>
              <a:t> </a:t>
            </a:r>
            <a:r>
              <a:rPr lang="ru-RU" sz="3600" b="1" dirty="0" err="1"/>
              <a:t>columns</a:t>
            </a:r>
            <a:r>
              <a:rPr lang="ru-RU" sz="3600" b="1" dirty="0"/>
              <a:t> </a:t>
            </a:r>
            <a:r>
              <a:rPr lang="ru-RU" sz="3600" b="1" dirty="0" err="1"/>
              <a:t>on</a:t>
            </a:r>
            <a:r>
              <a:rPr lang="ru-RU" sz="3600" b="1" dirty="0"/>
              <a:t> </a:t>
            </a:r>
            <a:r>
              <a:rPr lang="ru-RU" sz="3600" b="1" dirty="0" err="1"/>
              <a:t>either</a:t>
            </a:r>
            <a:r>
              <a:rPr lang="ru-RU" sz="3600" b="1" dirty="0"/>
              <a:t> </a:t>
            </a:r>
            <a:r>
              <a:rPr lang="ru-RU" sz="3600" b="1" dirty="0" err="1"/>
              <a:t>side</a:t>
            </a:r>
            <a:r>
              <a:rPr lang="ru-RU" sz="3600" b="1" dirty="0"/>
              <a:t> </a:t>
            </a:r>
            <a:r>
              <a:rPr lang="ru-RU" sz="3600" b="1" dirty="0" err="1"/>
              <a:t>of</a:t>
            </a:r>
            <a:r>
              <a:rPr lang="ru-RU" sz="3600" b="1" dirty="0"/>
              <a:t> </a:t>
            </a:r>
            <a:r>
              <a:rPr lang="ru-RU" sz="3600" b="1" dirty="0" err="1"/>
              <a:t>the</a:t>
            </a:r>
            <a:r>
              <a:rPr lang="ru-RU" sz="3600" b="1" dirty="0"/>
              <a:t> </a:t>
            </a:r>
            <a:r>
              <a:rPr lang="ru-RU" sz="3600" b="1" dirty="0" err="1"/>
              <a:t>stage</a:t>
            </a:r>
            <a:r>
              <a:rPr lang="ru-RU" sz="3600" b="1" dirty="0"/>
              <a:t> </a:t>
            </a:r>
            <a:r>
              <a:rPr lang="ru-RU" sz="3600" b="1" dirty="0" err="1"/>
              <a:t>supported</a:t>
            </a:r>
            <a:r>
              <a:rPr lang="ru-RU" sz="3600" b="1" dirty="0"/>
              <a:t> a </a:t>
            </a:r>
            <a:r>
              <a:rPr lang="ru-RU" sz="3600" b="1" dirty="0" err="1"/>
              <a:t>roof</a:t>
            </a:r>
            <a:r>
              <a:rPr lang="ru-RU" sz="3600" b="1" dirty="0"/>
              <a:t> </a:t>
            </a:r>
            <a:r>
              <a:rPr lang="ru-RU" sz="3600" b="1" dirty="0" err="1"/>
              <a:t>over</a:t>
            </a:r>
            <a:r>
              <a:rPr lang="ru-RU" sz="3600" b="1" dirty="0"/>
              <a:t> </a:t>
            </a:r>
            <a:r>
              <a:rPr lang="ru-RU" sz="3600" b="1" dirty="0" err="1"/>
              <a:t>the</a:t>
            </a:r>
            <a:r>
              <a:rPr lang="ru-RU" sz="3600" b="1" dirty="0"/>
              <a:t> </a:t>
            </a:r>
            <a:r>
              <a:rPr lang="ru-RU" sz="3600" b="1" dirty="0" err="1"/>
              <a:t>stage</a:t>
            </a:r>
            <a:r>
              <a:rPr lang="ru-RU" sz="3600" b="1" dirty="0"/>
              <a:t>. </a:t>
            </a:r>
            <a:r>
              <a:rPr lang="ru-RU" sz="3600" b="1" dirty="0" err="1"/>
              <a:t>The</a:t>
            </a:r>
            <a:r>
              <a:rPr lang="ru-RU" sz="3600" b="1" dirty="0"/>
              <a:t> </a:t>
            </a:r>
            <a:r>
              <a:rPr lang="ru-RU" sz="3600" b="1" dirty="0" err="1"/>
              <a:t>ceiling</a:t>
            </a:r>
            <a:r>
              <a:rPr lang="ru-RU" sz="3600" b="1" dirty="0"/>
              <a:t> </a:t>
            </a:r>
            <a:r>
              <a:rPr lang="ru-RU" sz="3600" b="1" dirty="0" err="1"/>
              <a:t>under</a:t>
            </a:r>
            <a:r>
              <a:rPr lang="ru-RU" sz="3600" b="1" dirty="0"/>
              <a:t> </a:t>
            </a:r>
            <a:r>
              <a:rPr lang="ru-RU" sz="3600" b="1" dirty="0" err="1"/>
              <a:t>this</a:t>
            </a:r>
            <a:r>
              <a:rPr lang="ru-RU" sz="3600" b="1" dirty="0"/>
              <a:t> </a:t>
            </a:r>
            <a:r>
              <a:rPr lang="ru-RU" sz="3600" b="1" dirty="0" err="1"/>
              <a:t>roof</a:t>
            </a:r>
            <a:r>
              <a:rPr lang="ru-RU" sz="3600" b="1" dirty="0"/>
              <a:t> </a:t>
            </a:r>
            <a:r>
              <a:rPr lang="ru-RU" sz="3600" b="1" dirty="0" err="1"/>
              <a:t>was</a:t>
            </a:r>
            <a:r>
              <a:rPr lang="ru-RU" sz="3600" b="1" dirty="0"/>
              <a:t> </a:t>
            </a:r>
            <a:r>
              <a:rPr lang="ru-RU" sz="3600" b="1" dirty="0" err="1"/>
              <a:t>called</a:t>
            </a:r>
            <a:r>
              <a:rPr lang="ru-RU" sz="3600" b="1" dirty="0"/>
              <a:t> </a:t>
            </a:r>
            <a:r>
              <a:rPr lang="ru-RU" sz="3600" b="1" dirty="0" err="1"/>
              <a:t>the</a:t>
            </a:r>
            <a:r>
              <a:rPr lang="ru-RU" sz="3600" b="1" dirty="0"/>
              <a:t> "</a:t>
            </a:r>
            <a:r>
              <a:rPr lang="ru-RU" sz="3600" b="1" dirty="0" err="1"/>
              <a:t>heavens</a:t>
            </a:r>
            <a:r>
              <a:rPr lang="ru-RU" sz="3600" b="1" dirty="0"/>
              <a:t>."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8" b="15388"/>
          <a:stretch>
            <a:fillRect/>
          </a:stretch>
        </p:blipFill>
        <p:spPr>
          <a:xfrm>
            <a:off x="323528" y="260648"/>
            <a:ext cx="8352928" cy="40435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60649"/>
            <a:ext cx="839520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3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66e58077dbac84c924e2e97b86e4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1095" y="0"/>
            <a:ext cx="9179719" cy="68861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188640"/>
            <a:ext cx="7992888" cy="2808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second Globe Theatre was built on the same site </a:t>
            </a:r>
            <a:r>
              <a: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in 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June 1614 and </a:t>
            </a:r>
            <a:r>
              <a: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closed  by the puritans in 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1642 </a:t>
            </a:r>
            <a:r>
              <a: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endParaRPr lang="en-US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just"/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 modern reconstruction of the Globe, named "Shakespeare's Globe", opened in 1997 approximately </a:t>
            </a:r>
            <a:r>
              <a: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230 m 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from the site of the original theatre</a:t>
            </a:r>
            <a:r>
              <a: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 From 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1909, the current Gielgud Theatre was called "Globe Theatre", until it was renamed </a:t>
            </a:r>
            <a:r>
              <a: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in 1994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</a:p>
        </p:txBody>
      </p:sp>
      <p:pic>
        <p:nvPicPr>
          <p:cNvPr id="5" name="Рисунок 4" descr="1300618117_globe_theatre_innenra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738" y="3429000"/>
            <a:ext cx="4079157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3429000"/>
            <a:ext cx="4055121" cy="33123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66e58077dbac84c924e2e97b86e4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572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</a:t>
            </a:r>
            <a:r>
              <a: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original size of the Globe 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is </a:t>
            </a:r>
            <a:r>
              <a: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unknown. 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evidence suggests that it was a three-</a:t>
            </a:r>
            <a:r>
              <a:rPr lang="en-US" sz="24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storey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open-air 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amphitheatre that could house up to 3,000 spectators. The uncovered small part of the Globe's foundation suggested that it was a polygon of 20 </a:t>
            </a:r>
            <a:r>
              <a: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sides.</a:t>
            </a:r>
            <a:endParaRPr lang="ru-RU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bigpi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9509" y="2928934"/>
            <a:ext cx="3780714" cy="3929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214686"/>
            <a:ext cx="4572005" cy="34290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66e58077dbac84c924e2e97b86e4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mejjj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285728"/>
            <a:ext cx="4714908" cy="63138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58" y="1000108"/>
            <a:ext cx="349476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There wasn’t any scenery in the Shakespeare’s theatre. There were only notices with the signs, where and when the action took place. They helped the audience to understand the scene.</a:t>
            </a:r>
            <a:endParaRPr lang="ru-RU" sz="2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1745"/>
            <a:ext cx="8582518" cy="47525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6315" y="5020008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/>
              <a:t>“</a:t>
            </a:r>
            <a:r>
              <a:rPr lang="ru-RU" b="1" dirty="0" smtClean="0"/>
              <a:t>… </a:t>
            </a:r>
            <a:r>
              <a:rPr lang="ru-RU" b="1" dirty="0" err="1"/>
              <a:t>the</a:t>
            </a:r>
            <a:r>
              <a:rPr lang="ru-RU" b="1" dirty="0"/>
              <a:t> </a:t>
            </a:r>
            <a:r>
              <a:rPr lang="ru-RU" b="1" dirty="0" err="1"/>
              <a:t>world</a:t>
            </a:r>
            <a:r>
              <a:rPr lang="ru-RU" b="1" dirty="0"/>
              <a:t> &lt;</a:t>
            </a:r>
            <a:r>
              <a:rPr lang="ru-RU" b="1" dirty="0" err="1"/>
              <a:t>is</a:t>
            </a:r>
            <a:r>
              <a:rPr lang="ru-RU" b="1" dirty="0"/>
              <a:t>&gt; a </a:t>
            </a:r>
            <a:r>
              <a:rPr lang="ru-RU" b="1" dirty="0" err="1"/>
              <a:t>stage</a:t>
            </a:r>
            <a:r>
              <a:rPr lang="ru-RU" b="1" dirty="0"/>
              <a:t>, </a:t>
            </a:r>
            <a:r>
              <a:rPr lang="ru-RU" b="1" dirty="0" err="1"/>
              <a:t>where</a:t>
            </a:r>
            <a:r>
              <a:rPr lang="ru-RU" b="1" dirty="0"/>
              <a:t> </a:t>
            </a:r>
            <a:r>
              <a:rPr lang="ru-RU" b="1" dirty="0" err="1"/>
              <a:t>every</a:t>
            </a:r>
            <a:r>
              <a:rPr lang="ru-RU" b="1" dirty="0"/>
              <a:t> </a:t>
            </a:r>
            <a:r>
              <a:rPr lang="ru-RU" b="1" dirty="0" err="1"/>
              <a:t>man</a:t>
            </a:r>
            <a:r>
              <a:rPr lang="ru-RU" b="1" dirty="0"/>
              <a:t> </a:t>
            </a:r>
            <a:r>
              <a:rPr lang="ru-RU" b="1" dirty="0" err="1"/>
              <a:t>must</a:t>
            </a:r>
            <a:r>
              <a:rPr lang="ru-RU" b="1" dirty="0"/>
              <a:t> </a:t>
            </a:r>
            <a:r>
              <a:rPr lang="ru-RU" b="1" dirty="0" err="1"/>
              <a:t>play</a:t>
            </a:r>
            <a:r>
              <a:rPr lang="ru-RU" b="1" dirty="0"/>
              <a:t> a </a:t>
            </a:r>
            <a:r>
              <a:rPr lang="ru-RU" b="1" dirty="0" err="1" smtClean="0"/>
              <a:t>part</a:t>
            </a:r>
            <a:r>
              <a:rPr lang="en-US" b="1" dirty="0" smtClean="0"/>
              <a:t>” (from “The Merchant of Venice”). Only men or teenagers were allowed to perform at the theatre in the 16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century. There were no women in a theatre company.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2213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66e58077dbac84c924e2e97b86e4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gl_s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572008"/>
            <a:ext cx="3711356" cy="20550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42844" y="500042"/>
            <a:ext cx="35004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Shakespear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’s plays demanded to activate the audience’s rich imagination in order to understand the plot. </a:t>
            </a:r>
            <a:endParaRPr lang="ru-RU" sz="2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 descr="2247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428604"/>
            <a:ext cx="4929222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i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68548" y="4559408"/>
            <a:ext cx="3833816" cy="2256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468</TotalTime>
  <Words>499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Algerian</vt:lpstr>
      <vt:lpstr>Arial</vt:lpstr>
      <vt:lpstr>Arial Black</vt:lpstr>
      <vt:lpstr>Calibri</vt:lpstr>
      <vt:lpstr>Times New Roman</vt:lpstr>
      <vt:lpstr>Trebuchet MS</vt:lpstr>
      <vt:lpstr>Берлин</vt:lpstr>
      <vt:lpstr>GLOBE THEATRE</vt:lpstr>
      <vt:lpstr>Презентация PowerPoint</vt:lpstr>
      <vt:lpstr>Презентация PowerPoint</vt:lpstr>
      <vt:lpstr>http://www.nathalie-maury.com/s/cc_images/cache_8508475.jpg?t=1389732805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Seven hundred standing room tickets (stand optional, sit not allowed) in the courtyard are available for each view for 5 pounds each.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Лондонский театр Шекспира «Глобус»</dc:title>
  <dc:creator>Татьяна K</dc:creator>
  <cp:lastModifiedBy>Учитель</cp:lastModifiedBy>
  <cp:revision>41</cp:revision>
  <dcterms:modified xsi:type="dcterms:W3CDTF">2016-11-30T07:17:52Z</dcterms:modified>
</cp:coreProperties>
</file>