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5" r:id="rId9"/>
    <p:sldId id="262" r:id="rId10"/>
    <p:sldId id="263" r:id="rId11"/>
    <p:sldId id="264" r:id="rId12"/>
    <p:sldId id="265" r:id="rId13"/>
    <p:sldId id="269" r:id="rId14"/>
    <p:sldId id="267" r:id="rId15"/>
    <p:sldId id="268" r:id="rId16"/>
    <p:sldId id="271" r:id="rId17"/>
    <p:sldId id="273" r:id="rId18"/>
    <p:sldId id="272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420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7167594" cy="1605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Goudy Stout" panose="0202090407030B020401" pitchFamily="18" charset="0"/>
              </a:rPr>
              <a:t>THE HISTORY OF THANKSGIVING DAY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Goudy Stout" panose="0202090407030B020401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by FEODOR KORNEEV</a:t>
            </a:r>
          </a:p>
          <a:p>
            <a:pPr algn="r"/>
            <a:r>
              <a:rPr lang="en-US" sz="1400" dirty="0" smtClean="0"/>
              <a:t>Form 4 B</a:t>
            </a:r>
          </a:p>
          <a:p>
            <a:pPr algn="r"/>
            <a:r>
              <a:rPr lang="en-US" sz="1400" dirty="0" smtClean="0"/>
              <a:t>“</a:t>
            </a:r>
            <a:r>
              <a:rPr lang="en-US" sz="1400" dirty="0" err="1" smtClean="0"/>
              <a:t>Sosny</a:t>
            </a:r>
            <a:r>
              <a:rPr lang="en-US" sz="1400" dirty="0" smtClean="0"/>
              <a:t>” school</a:t>
            </a:r>
          </a:p>
          <a:p>
            <a:pPr algn="r"/>
            <a:r>
              <a:rPr lang="en-US" sz="1400" dirty="0" smtClean="0"/>
              <a:t>Teacher T.V. </a:t>
            </a:r>
            <a:r>
              <a:rPr lang="en-US" sz="1400" dirty="0" err="1" smtClean="0"/>
              <a:t>Kosormygina</a:t>
            </a:r>
            <a:endParaRPr lang="en-US" sz="1400" dirty="0" smtClean="0"/>
          </a:p>
          <a:p>
            <a:pPr algn="r"/>
            <a:r>
              <a:rPr lang="en-US" sz="1400" smtClean="0"/>
              <a:t>November, 2016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2398" y="2838091"/>
            <a:ext cx="3397851" cy="23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06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395494"/>
            <a:ext cx="356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lgerian" panose="04020705040A02060702" pitchFamily="82" charset="0"/>
              </a:rPr>
              <a:t>There were a lot of wild birds in the place where they lived. They were like chickens but much bigger. They were turkeys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485" y="349679"/>
            <a:ext cx="6738629" cy="6061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604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8480" y="1124879"/>
            <a:ext cx="3393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lgerian" panose="04020705040A02060702" pitchFamily="82" charset="0"/>
              </a:rPr>
              <a:t>In the autumn of 1621 they had their first harvest. It was so large and good that they could eat it for 3 years long.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60" y="426720"/>
            <a:ext cx="7599680" cy="597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6131" y="2211429"/>
            <a:ext cx="3007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They made a lot of tasty food. The colonists had a great dinner.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18" y="386080"/>
            <a:ext cx="8049652" cy="6004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218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78" y="94919"/>
            <a:ext cx="8686801" cy="6621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1279" y="1198880"/>
            <a:ext cx="2580641" cy="441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  <a:spcAft>
                <a:spcPts val="800"/>
              </a:spcAft>
            </a:pPr>
            <a:r>
              <a:rPr lang="en-US" sz="24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They wanted to thank God – to give Him their thanks for many things.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05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4560" y="487680"/>
            <a:ext cx="3302000" cy="60016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Algerian" panose="04020705040A02060702" pitchFamily="82" charset="0"/>
              </a:rPr>
              <a:t>The colonists had a thanksgiving dinner for all the people. They got together and called their new good friends – the Indians.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888" y="487680"/>
            <a:ext cx="7687952" cy="5933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7696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1743" y="686471"/>
            <a:ext cx="3140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Algerian" panose="04020705040A02060702" pitchFamily="82" charset="0"/>
              </a:rPr>
              <a:t>The Indians helped the colonists a lot. They showed them how to catch turkeys and how to hunt animals and to fish.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36" y="356782"/>
            <a:ext cx="7493838" cy="6086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7339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167" y="258791"/>
            <a:ext cx="8488392" cy="62800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738559" y="859649"/>
            <a:ext cx="2941607" cy="5078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lgerian" panose="04020705040A02060702" pitchFamily="82" charset="0"/>
              </a:rPr>
              <a:t>The colonists gave thanks for their rich harvest and hoped for a happy year in a new land. They sang songs and danced a lot.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88352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85738" y="612844"/>
            <a:ext cx="2766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Nowadays people in America and Canada get together with their families and have a family dinner on Thanksgiving Day.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44" y="100584"/>
            <a:ext cx="8715334" cy="66568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24940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39" y="103517"/>
            <a:ext cx="8919711" cy="6659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7350" y="252693"/>
            <a:ext cx="28294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4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Wild turkeys were on the table on that holiday. The turkey became the symbol of Thanksgiving Day.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56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82" y="217638"/>
            <a:ext cx="11783682" cy="63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483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4210" y="836761"/>
            <a:ext cx="2501660" cy="502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lgerian" panose="04020705040A02060702" pitchFamily="82" charset="0"/>
              </a:rPr>
              <a:t>The last Thursday in November is a holiday in America. People call this holyday Thanksgiving Day.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871" y="655595"/>
            <a:ext cx="8121545" cy="5385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26162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8727" y="764109"/>
            <a:ext cx="22687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lgerian" panose="04020705040A02060702" pitchFamily="82" charset="0"/>
              </a:rPr>
              <a:t>They decorate their houses with the fruit and flowers of autumn and have traditional American food: roast turkey, potatoes and pumpkin.</a:t>
            </a:r>
            <a:endParaRPr lang="ru-RU" sz="24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802" y="574757"/>
            <a:ext cx="8098626" cy="5641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18285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774" y="526212"/>
            <a:ext cx="1007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What are people celebrating</a:t>
            </a:r>
            <a:r>
              <a:rPr lang="en-US" sz="2800" dirty="0" smtClean="0">
                <a:latin typeface="Algerian" panose="04020705040A02060702" pitchFamily="82" charset="0"/>
              </a:rPr>
              <a:t>?</a:t>
            </a:r>
          </a:p>
          <a:p>
            <a:pPr algn="ctr"/>
            <a:r>
              <a:rPr lang="en-US" sz="2800" dirty="0" smtClean="0">
                <a:latin typeface="Algerian" panose="04020705040A02060702" pitchFamily="82" charset="0"/>
              </a:rPr>
              <a:t> </a:t>
            </a:r>
            <a:r>
              <a:rPr lang="en-US" sz="2800" dirty="0">
                <a:latin typeface="Algerian" panose="04020705040A02060702" pitchFamily="82" charset="0"/>
              </a:rPr>
              <a:t>What are people giving thanks for?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4252" y="1431071"/>
            <a:ext cx="5000186" cy="52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6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124" y="738038"/>
            <a:ext cx="3560055" cy="519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lgerian" panose="04020705040A02060702" pitchFamily="82" charset="0"/>
              </a:rPr>
              <a:t>The first colonists came to America in the autumn of 1620. Their ship “The Mayflower” was about to break in storms.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9179" y="738038"/>
            <a:ext cx="7021831" cy="53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34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7458" y="392661"/>
            <a:ext cx="32694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atin typeface="Algerian" panose="04020705040A02060702" pitchFamily="82" charset="0"/>
              </a:rPr>
              <a:t>Those people were pilgrims. The pilgrims left England for America to start a better life. They were men, women and their children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416" y="501517"/>
            <a:ext cx="7384460" cy="5614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35233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2312" y="5495026"/>
            <a:ext cx="946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lgerian" panose="04020705040A02060702" pitchFamily="82" charset="0"/>
              </a:rPr>
              <a:t>They began a new life there. It was </a:t>
            </a:r>
            <a:r>
              <a:rPr lang="en-US" sz="2400" b="1" dirty="0" smtClean="0">
                <a:latin typeface="Algerian" panose="04020705040A02060702" pitchFamily="82" charset="0"/>
              </a:rPr>
              <a:t>very hard.</a:t>
            </a:r>
            <a:endParaRPr lang="ru-RU" sz="2400" b="1" dirty="0" smtClean="0">
              <a:latin typeface="Algerian" panose="04020705040A02060702" pitchFamily="82" charset="0"/>
            </a:endParaRPr>
          </a:p>
          <a:p>
            <a:pPr algn="ctr"/>
            <a:r>
              <a:rPr lang="en-US" sz="2400" b="1" dirty="0" smtClean="0">
                <a:latin typeface="Algerian" panose="04020705040A02060702" pitchFamily="82" charset="0"/>
              </a:rPr>
              <a:t> </a:t>
            </a:r>
            <a:r>
              <a:rPr lang="en-US" sz="2400" b="1" dirty="0">
                <a:latin typeface="Algerian" panose="04020705040A02060702" pitchFamily="82" charset="0"/>
              </a:rPr>
              <a:t>Some of them had </a:t>
            </a:r>
            <a:r>
              <a:rPr lang="en-US" sz="2400" b="1" dirty="0" smtClean="0">
                <a:latin typeface="Algerian" panose="04020705040A02060702" pitchFamily="82" charset="0"/>
              </a:rPr>
              <a:t>colds </a:t>
            </a:r>
            <a:r>
              <a:rPr lang="en-US" sz="2400" b="1" dirty="0">
                <a:latin typeface="Algerian" panose="04020705040A02060702" pitchFamily="82" charset="0"/>
              </a:rPr>
              <a:t>and were </a:t>
            </a:r>
            <a:r>
              <a:rPr lang="en-US" sz="2400" b="1" dirty="0" smtClean="0">
                <a:latin typeface="Algerian" panose="04020705040A02060702" pitchFamily="82" charset="0"/>
              </a:rPr>
              <a:t>badly ill</a:t>
            </a:r>
            <a:r>
              <a:rPr lang="en-US" sz="2400" b="1" dirty="0">
                <a:latin typeface="Algerian" panose="04020705040A02060702" pitchFamily="82" charset="0"/>
              </a:rPr>
              <a:t>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26" y="441673"/>
            <a:ext cx="11257472" cy="50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47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7638" y="713883"/>
            <a:ext cx="289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latin typeface="Algerian" panose="04020705040A02060702" pitchFamily="82" charset="0"/>
              </a:rPr>
              <a:t>It was a difficult year. Many of them died in winter because they were hungry and sick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64" y="479787"/>
            <a:ext cx="3922720" cy="5895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1570" y="479787"/>
            <a:ext cx="5184475" cy="58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93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5298" y="616959"/>
            <a:ext cx="21134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Algerian" panose="04020705040A02060702" pitchFamily="82" charset="0"/>
              </a:rPr>
              <a:t>The next spring the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latin typeface="Algerian" panose="04020705040A02060702" pitchFamily="82" charset="0"/>
              </a:rPr>
              <a:t>colonists started to farm the land. The work was difficult and full of danger.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65" y="307610"/>
            <a:ext cx="3821883" cy="625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620" y="385115"/>
            <a:ext cx="4123692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79962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387</Words>
  <Application>Microsoft Office PowerPoint</Application>
  <PresentationFormat>Произвольный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THE HISTORY OF THANKSGIVING DAY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THANKSGIVING DAY</dc:title>
  <dc:creator>Татьяна K</dc:creator>
  <cp:lastModifiedBy>1</cp:lastModifiedBy>
  <cp:revision>19</cp:revision>
  <dcterms:created xsi:type="dcterms:W3CDTF">2016-11-17T21:48:55Z</dcterms:created>
  <dcterms:modified xsi:type="dcterms:W3CDTF">2017-01-17T20:42:22Z</dcterms:modified>
</cp:coreProperties>
</file>