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8" r:id="rId2"/>
    <p:sldId id="257" r:id="rId3"/>
    <p:sldId id="259" r:id="rId4"/>
    <p:sldId id="260" r:id="rId5"/>
    <p:sldId id="267" r:id="rId6"/>
    <p:sldId id="269" r:id="rId7"/>
    <p:sldId id="261" r:id="rId8"/>
    <p:sldId id="262" r:id="rId9"/>
    <p:sldId id="263" r:id="rId10"/>
    <p:sldId id="264" r:id="rId11"/>
    <p:sldId id="265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AC3D-EED3-4C19-B77C-199841B5828C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1668E-E917-40DD-8216-5655804D25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668E-E917-40DD-8216-5655804D252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A7B47D-C40D-48C7-99DC-0CDEAD1628E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BA97A7-44CA-4048-910A-B7A6D5236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haikupit.com/wp-content/uploads/chaj-na-rusi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aikupit.com/wp-content/uploads/tearoadgreat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ypics.ru-63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6264696" cy="35475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428604"/>
            <a:ext cx="7272366" cy="18482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НЕОБЫКНОВЕННЫЕ СВОЙСТВА    обыкновенного напитка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573016"/>
            <a:ext cx="6858048" cy="303734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  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Выполнили:</a:t>
            </a:r>
          </a:p>
          <a:p>
            <a:pPr algn="r"/>
            <a:r>
              <a:rPr lang="ru-RU" dirty="0" smtClean="0"/>
              <a:t>у</a:t>
            </a:r>
            <a:r>
              <a:rPr lang="ru-RU" dirty="0" smtClean="0"/>
              <a:t>ченики 3-б класса</a:t>
            </a:r>
            <a:endParaRPr lang="ru-RU" dirty="0" smtClean="0"/>
          </a:p>
          <a:p>
            <a:pPr algn="r"/>
            <a:r>
              <a:rPr lang="ru-RU" dirty="0" smtClean="0"/>
              <a:t>Дратва </a:t>
            </a:r>
            <a:r>
              <a:rPr lang="ru-RU" dirty="0" smtClean="0"/>
              <a:t>Ксения</a:t>
            </a:r>
          </a:p>
          <a:p>
            <a:pPr algn="r"/>
            <a:r>
              <a:rPr lang="ru-RU" dirty="0" smtClean="0"/>
              <a:t>Левков Константин</a:t>
            </a:r>
          </a:p>
          <a:p>
            <a:pPr algn="r"/>
            <a:r>
              <a:rPr lang="ru-RU" dirty="0" smtClean="0"/>
              <a:t>Королёв Михаил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получают чай?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3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Этапы изготовления чая: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чайные листочки скручивают – чтобы из них выделился лишний сок;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сушат;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режут;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сортируют по размеру чаинок; смешивают с добавками;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упаковывают.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&amp;Kcy;&amp;ocy;&amp;pcy;&amp;ocy;&amp;rcy;&amp;scy;&amp;kcy;&amp;icy;&amp;jcy; &amp;chcy;&amp;acy;&amp;jcy; &amp;icy;&amp;zcy; &amp;kcy;&amp;icy;&amp;pcy;&amp;rcy;&amp;iecy;&amp;yacy;(&amp;icy;&amp;vcy;&amp;acy;&amp;ncy;-&amp;chcy;&amp;acy;&amp;jcy;)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7500990" cy="5000660"/>
          </a:xfrm>
          <a:prstGeom prst="rect">
            <a:avLst/>
          </a:prstGeom>
          <a:noFill/>
        </p:spPr>
      </p:pic>
      <p:pic>
        <p:nvPicPr>
          <p:cNvPr id="3078" name="Picture 6" descr="&amp;Ncy;&amp;acy;: &amp;Vcy;&amp;acy;&amp;mcy; &amp;pcy;&amp;ocy;&amp;scy;&amp;ycy;&amp;lcy;&amp;kcy;&amp;acy; &amp;icy;&amp;zcy; &amp;Kcy;&amp;icy;&amp;tcy;&amp;acy;&amp;yacy;..... / Wobla.Ru, &amp;Vcy;&amp;ocy;&amp;lcy;&amp;ocy;&amp;gcy;&amp;d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7550500" cy="5000660"/>
          </a:xfrm>
          <a:prstGeom prst="rect">
            <a:avLst/>
          </a:prstGeom>
          <a:noFill/>
        </p:spPr>
      </p:pic>
      <p:sp>
        <p:nvSpPr>
          <p:cNvPr id="3080" name="AutoShape 8" descr="All the tea in China - T 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All the tea in China - T C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1" y="1357298"/>
            <a:ext cx="7598659" cy="5000660"/>
          </a:xfrm>
          <a:prstGeom prst="rect">
            <a:avLst/>
          </a:prstGeom>
          <a:noFill/>
        </p:spPr>
      </p:pic>
      <p:pic>
        <p:nvPicPr>
          <p:cNvPr id="3086" name="Picture 14" descr="http://www.designerhk.com/sites/designerhk.com/files/field_image/2013/tea_sommelier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357298"/>
            <a:ext cx="7442683" cy="44624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Чем полезен чай?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00174"/>
            <a:ext cx="749808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способствует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усвоению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пищи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помогает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выводить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вредные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вещества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ормализует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работу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органов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дыхания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полезен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для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кожи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помогает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предотвращать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болезни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оказывает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успокоительное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действие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способствует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долголетию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придает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бодрость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US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ysClr val="windowText" lastClr="0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чай\картинки\07275e45fd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77686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69397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внимание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952" y="1844824"/>
            <a:ext cx="5826224" cy="4369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628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чай?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Чай  - это напиток, который получается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 заваривании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специально обработанных листьев чайного куста.</a:t>
            </a:r>
          </a:p>
          <a:p>
            <a:pPr>
              <a:buNone/>
            </a:pP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Чайный куст – это вечнозеленое и теплолюбивое растение, его родина Юго-Восточная Азия.</a:t>
            </a:r>
          </a:p>
          <a:p>
            <a:pPr>
              <a:buNone/>
            </a:pP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Camellia_sinens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676275"/>
            <a:ext cx="4464495" cy="6181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4071966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Существует несколько легенд о том, как были обнаружены чудесный вкус и лечебные качества этого напитка.</a:t>
            </a:r>
          </a:p>
        </p:txBody>
      </p:sp>
      <p:pic>
        <p:nvPicPr>
          <p:cNvPr id="4" name="Рисунок 3" descr="41055129_ch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142984"/>
            <a:ext cx="3857652" cy="5333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Издревле чайный куст выращивался в Китае, Индии, Японии, на Цейлоне и Суматре. </a:t>
            </a:r>
          </a:p>
          <a:p>
            <a:pPr>
              <a:buNone/>
            </a:pP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 после второй мировой войны плантации появились и в других странах (Европа, Турция, Грузия).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014_01_15_03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8153400" cy="6858000"/>
          </a:xfrm>
          <a:prstGeom prst="rect">
            <a:avLst/>
          </a:prstGeom>
        </p:spPr>
      </p:pic>
      <p:pic>
        <p:nvPicPr>
          <p:cNvPr id="6" name="Рисунок 5" descr="2013_09_06_06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3152"/>
            <a:ext cx="6858048" cy="6814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Чай  в 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789512"/>
          </a:xfrm>
        </p:spPr>
        <p:txBody>
          <a:bodyPr/>
          <a:lstStyle/>
          <a:p>
            <a:pPr lvl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Чай на Рус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51845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2967335"/>
            <a:ext cx="2520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1638 год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«Чайный путь»</a:t>
            </a:r>
            <a:br>
              <a:rPr lang="ru-RU" dirty="0" smtClean="0"/>
            </a:br>
            <a:r>
              <a:rPr lang="ru-RU" dirty="0" smtClean="0"/>
              <a:t>Китай </a:t>
            </a:r>
            <a:r>
              <a:rPr lang="ru-RU" dirty="0" smtClean="0"/>
              <a:t>            Россия</a:t>
            </a:r>
            <a:endParaRPr lang="ru-RU" dirty="0"/>
          </a:p>
        </p:txBody>
      </p:sp>
      <p:pic>
        <p:nvPicPr>
          <p:cNvPr id="4" name="Содержимое 3" descr="Великий чайный путь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 t="21845" b="21845"/>
          <a:stretch>
            <a:fillRect/>
          </a:stretch>
        </p:blipFill>
        <p:spPr bwMode="auto">
          <a:xfrm>
            <a:off x="1043608" y="1484784"/>
            <a:ext cx="81003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4644008" y="119675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86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бывает чай?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Различают зеленый, черный, белый и красный чаи.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92455270_396468_366136993465879_12359633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571744"/>
            <a:ext cx="6858048" cy="413442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бывает чай?</a:t>
            </a:r>
            <a:endParaRPr lang="ru-RU" dirty="0"/>
          </a:p>
        </p:txBody>
      </p:sp>
      <p:pic>
        <p:nvPicPr>
          <p:cNvPr id="4" name="Содержимое 3" descr="гр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2054232" cy="2054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314324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Гранулированный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 descr="рас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187" y="357166"/>
            <a:ext cx="2690813" cy="2690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0892" y="292893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Рассыпной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 descr="пресс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285992"/>
            <a:ext cx="2143120" cy="2143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496" y="4214818"/>
            <a:ext cx="2108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Прессованный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 descr="поро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786190"/>
            <a:ext cx="2746380" cy="205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500826" y="592933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Порошковый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 descr="паке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3857628"/>
            <a:ext cx="2286016" cy="2226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728" y="6000768"/>
            <a:ext cx="244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Пакетированный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получают чай?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Листья чая собираются и сортируются вручную! </a:t>
            </a:r>
          </a:p>
          <a:p>
            <a:pPr>
              <a:buNone/>
            </a:pP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Для изготовления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килограмма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чая, нужно собрать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 килограмма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чайных листочков.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0_6f822_8dd63bb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Чем полезен чай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Чем полезен чай</Template>
  <TotalTime>114</TotalTime>
  <Words>217</Words>
  <Application>Microsoft Office PowerPoint</Application>
  <PresentationFormat>Экран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Чем полезен чай</vt:lpstr>
      <vt:lpstr>НЕОБЫКНОВЕННЫЕ СВОЙСТВА    обыкновенного напитка</vt:lpstr>
      <vt:lpstr>Что такое чай?</vt:lpstr>
      <vt:lpstr>Немного истории</vt:lpstr>
      <vt:lpstr>Немного истории</vt:lpstr>
      <vt:lpstr>Чай  в  России</vt:lpstr>
      <vt:lpstr>«Чайный путь» Китай             Россия</vt:lpstr>
      <vt:lpstr>Какой бывает чай?</vt:lpstr>
      <vt:lpstr>Какой бывает чай?</vt:lpstr>
      <vt:lpstr>Как получают чай?</vt:lpstr>
      <vt:lpstr>Как получают чай?</vt:lpstr>
      <vt:lpstr>Чем полезен чай?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НЕОБЫКНОВЕННЫЕ СВОЙСТВА    обыкновенного напитка</dc:title>
  <dc:creator>Asus</dc:creator>
  <cp:lastModifiedBy>Asus</cp:lastModifiedBy>
  <cp:revision>11</cp:revision>
  <dcterms:created xsi:type="dcterms:W3CDTF">2015-05-03T14:40:13Z</dcterms:created>
  <dcterms:modified xsi:type="dcterms:W3CDTF">2015-05-03T16:34:55Z</dcterms:modified>
</cp:coreProperties>
</file>