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1" r:id="rId5"/>
    <p:sldId id="262" r:id="rId6"/>
    <p:sldId id="263" r:id="rId7"/>
    <p:sldId id="275" r:id="rId8"/>
    <p:sldId id="265" r:id="rId9"/>
    <p:sldId id="266" r:id="rId10"/>
    <p:sldId id="270" r:id="rId11"/>
    <p:sldId id="271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etod-kopilka.ru/images/doc/60/61507/2/hello_html_m2b0d85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amaclub.ru/yevevuymo/1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5" name="Рисунок 4" descr="https://im2-tub-ru.yandex.net/i?id=f39c8077671444f66c958e6d36b0f839&amp;n=33&amp;h=225&amp;w=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1656184" cy="1656184"/>
          </a:xfrm>
          <a:prstGeom prst="rect">
            <a:avLst/>
          </a:prstGeom>
          <a:noFill/>
        </p:spPr>
      </p:pic>
      <p:pic>
        <p:nvPicPr>
          <p:cNvPr id="31754" name="Рисунок 22" descr="http://skachat-kartinki.ru/img/picture/Nov/21/bf650f7520730dac512779f19d5e78c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00808"/>
            <a:ext cx="2088232" cy="1634866"/>
          </a:xfrm>
          <a:prstGeom prst="rect">
            <a:avLst/>
          </a:prstGeom>
          <a:noFill/>
        </p:spPr>
      </p:pic>
      <p:pic>
        <p:nvPicPr>
          <p:cNvPr id="31753" name="Рисунок 19" descr="http://cdn01.ru/files/users/images/15/2a/152a4f796024897801a7d554ea3d1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00808"/>
            <a:ext cx="3565667" cy="1656184"/>
          </a:xfrm>
          <a:prstGeom prst="rect">
            <a:avLst/>
          </a:prstGeom>
          <a:noFill/>
        </p:spPr>
      </p:pic>
      <p:pic>
        <p:nvPicPr>
          <p:cNvPr id="31752" name="Рисунок 25" descr="https://img-fotki.yandex.ru/get/5647/36014149.1a7/0_821f9_6672bedd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284984"/>
            <a:ext cx="1428750" cy="1428750"/>
          </a:xfrm>
          <a:prstGeom prst="rect">
            <a:avLst/>
          </a:prstGeom>
          <a:noFill/>
        </p:spPr>
      </p:pic>
      <p:pic>
        <p:nvPicPr>
          <p:cNvPr id="31751" name="Рисунок 13" descr="https://im0-tub-ru.yandex.net/i?id=ea8fd7291848fdfba473afe698c215fd&amp;n=33&amp;h=225&amp;w=2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284984"/>
            <a:ext cx="1657350" cy="1647825"/>
          </a:xfrm>
          <a:prstGeom prst="rect">
            <a:avLst/>
          </a:prstGeom>
          <a:noFill/>
        </p:spPr>
      </p:pic>
      <p:pic>
        <p:nvPicPr>
          <p:cNvPr id="31750" name="Рисунок 28" descr="http://raskrasochka.net/kartinki/im2190-kartinki-dlya-raskrashivaniya-s-fermoy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84984"/>
            <a:ext cx="2952328" cy="1656184"/>
          </a:xfrm>
          <a:prstGeom prst="rect">
            <a:avLst/>
          </a:prstGeom>
          <a:noFill/>
        </p:spPr>
      </p:pic>
      <p:pic>
        <p:nvPicPr>
          <p:cNvPr id="31749" name="Рисунок 16" descr="http://raskras-ka.com/wp-content/uploads/2012/08/raskraski-babochki-27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797152"/>
            <a:ext cx="1466850" cy="1266825"/>
          </a:xfrm>
          <a:prstGeom prst="rect">
            <a:avLst/>
          </a:prstGeom>
          <a:noFill/>
        </p:spPr>
      </p:pic>
      <p:pic>
        <p:nvPicPr>
          <p:cNvPr id="31748" name="Рисунок 31" descr="http://fotohomka.ru/images/Nov/27/23dcfa54a0f3127e690ad0380d05ba0c/mini_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941168"/>
            <a:ext cx="1943100" cy="1447800"/>
          </a:xfrm>
          <a:prstGeom prst="rect">
            <a:avLst/>
          </a:prstGeom>
          <a:noFill/>
        </p:spPr>
      </p:pic>
      <p:pic>
        <p:nvPicPr>
          <p:cNvPr id="31747" name="Рисунок 10" descr="http://coloringpanda.com/img/1519655-owl-clip-art-coloring-pages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4869160"/>
            <a:ext cx="1656184" cy="17881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54868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Галочкой или плюсиком отметьте только диких животных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4" name="Крест 13"/>
          <p:cNvSpPr/>
          <p:nvPr/>
        </p:nvSpPr>
        <p:spPr>
          <a:xfrm>
            <a:off x="1331640" y="1772816"/>
            <a:ext cx="216024" cy="266328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Крест 15"/>
          <p:cNvSpPr/>
          <p:nvPr/>
        </p:nvSpPr>
        <p:spPr>
          <a:xfrm>
            <a:off x="5292080" y="1772816"/>
            <a:ext cx="216024" cy="216024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ест 16"/>
          <p:cNvSpPr/>
          <p:nvPr/>
        </p:nvSpPr>
        <p:spPr>
          <a:xfrm>
            <a:off x="3203848" y="3429000"/>
            <a:ext cx="288032" cy="266328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1187624" y="4869160"/>
            <a:ext cx="216024" cy="216024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>
            <a:off x="5292080" y="5085184"/>
            <a:ext cx="216024" cy="216024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980728"/>
            <a:ext cx="5616624" cy="357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Где мы живём?</a:t>
            </a:r>
            <a:endParaRPr lang="ru-RU" sz="40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2.Как нас называют?</a:t>
            </a:r>
            <a:endParaRPr lang="ru-RU" sz="40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3.К какой группе животных мы относимся?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8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школа 21 век - Виноградов\СДЕЛАТЬ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22" y="3573016"/>
            <a:ext cx="4379978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e7906613ef5f3885889399a2bee73727&amp;n=33&amp;h=225&amp;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</a:rPr>
              <a:t>Кто это?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mtdata.ru/u25/photoA21B/20133058569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112568" cy="3395065"/>
          </a:xfrm>
          <a:prstGeom prst="rect">
            <a:avLst/>
          </a:prstGeom>
          <a:noFill/>
        </p:spPr>
      </p:pic>
      <p:pic>
        <p:nvPicPr>
          <p:cNvPr id="2054" name="Picture 6" descr="http://mignews.com.ua/modules/news/images/articles/changing/2390137_480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powerpoint.ru/wp-content/uploads/2013/03/Anumals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Picture 2" descr="http://allphoto.in.ua/photo/54/es2017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4353000" cy="22062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2636912"/>
            <a:ext cx="4572000" cy="32576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Здравствуйте ребята! </a:t>
            </a:r>
          </a:p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Мы живём в зоопарке, а здесь очень много животных. А мы никак не можем разобраться : </a:t>
            </a:r>
            <a:endParaRPr lang="ru-RU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Где мы живём?</a:t>
            </a:r>
            <a:endParaRPr lang="ru-RU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2.Как нас называют?</a:t>
            </a:r>
            <a:endParaRPr lang="ru-RU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3.К какой группе животных мы относимся?</a:t>
            </a:r>
          </a:p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Помогите нам ответить на эти вопросы.</a:t>
            </a:r>
            <a:endParaRPr lang="ru-RU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Волк. Заяц.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927014" cy="219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419872" cy="238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871317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s://im1-tub-ru.yandex.net/i?id=a113969a3efc6fa0387121d0d82326be&amp;n=33&amp;h=225&amp;w=3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88640"/>
            <a:ext cx="3743325" cy="2143125"/>
          </a:xfrm>
          <a:prstGeom prst="rect">
            <a:avLst/>
          </a:prstGeom>
          <a:noFill/>
        </p:spPr>
      </p:pic>
      <p:pic>
        <p:nvPicPr>
          <p:cNvPr id="20484" name="Picture 4" descr="https://im2-tub-ru.yandex.net/i?id=eb726470a0be1f0d68fcfc4baf06e6a9&amp;n=33&amp;h=225&amp;w=3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484784"/>
            <a:ext cx="3200400" cy="2143125"/>
          </a:xfrm>
          <a:prstGeom prst="rect">
            <a:avLst/>
          </a:prstGeom>
          <a:noFill/>
        </p:spPr>
      </p:pic>
      <p:pic>
        <p:nvPicPr>
          <p:cNvPr id="20486" name="Picture 6" descr="http://paranormal-news.ru/_nw/32/6682135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04968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33700"/>
            <a:ext cx="7056784" cy="29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Что могут означать эти знаки?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832" y="5013176"/>
            <a:ext cx="1512168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im1-tub-ru.yandex.net/i?id=a113969a3efc6fa0387121d0d82326be&amp;n=33&amp;h=225&amp;w=3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284984"/>
            <a:ext cx="2088232" cy="1195553"/>
          </a:xfrm>
          <a:prstGeom prst="rect">
            <a:avLst/>
          </a:prstGeom>
          <a:noFill/>
        </p:spPr>
      </p:pic>
      <p:pic>
        <p:nvPicPr>
          <p:cNvPr id="6" name="Picture 4" descr="https://im2-tub-ru.yandex.net/i?id=eb726470a0be1f0d68fcfc4baf06e6a9&amp;n=33&amp;h=225&amp;w=3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2088232" cy="139837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160240" cy="15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://paranormal-news.ru/_nw/32/6682135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005064"/>
            <a:ext cx="2016224" cy="151216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800" y="2564904"/>
            <a:ext cx="1800200" cy="12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571612"/>
            <a:ext cx="750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Тема урока: 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Дикие животные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shionblog4fall.info/photo/56b3c717a43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20688"/>
            <a:ext cx="59284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Исследователи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/>
                <a:ea typeface="Calibri"/>
                <a:cs typeface="Times New Roman"/>
              </a:rPr>
              <a:t>Люди, которые путём исследования получают, открывают новые знания.</a:t>
            </a:r>
            <a:endParaRPr lang="ru-RU" sz="40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ves10.com/photo/56ab07c81c02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Tokarevy</dc:creator>
  <cp:lastModifiedBy>19каб</cp:lastModifiedBy>
  <cp:revision>38</cp:revision>
  <dcterms:created xsi:type="dcterms:W3CDTF">2016-11-20T08:33:41Z</dcterms:created>
  <dcterms:modified xsi:type="dcterms:W3CDTF">2016-12-07T02:49:34Z</dcterms:modified>
</cp:coreProperties>
</file>