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3" r:id="rId4"/>
    <p:sldId id="278" r:id="rId5"/>
    <p:sldId id="274" r:id="rId6"/>
    <p:sldId id="284" r:id="rId7"/>
    <p:sldId id="285" r:id="rId8"/>
    <p:sldId id="286" r:id="rId9"/>
    <p:sldId id="287" r:id="rId10"/>
    <p:sldId id="288" r:id="rId11"/>
    <p:sldId id="28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92C"/>
    <a:srgbClr val="F49ECB"/>
    <a:srgbClr val="988F88"/>
    <a:srgbClr val="3496D8"/>
    <a:srgbClr val="0D97FF"/>
    <a:srgbClr val="724D02"/>
    <a:srgbClr val="AD1364"/>
    <a:srgbClr val="B10F83"/>
    <a:srgbClr val="0088EE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6" autoAdjust="0"/>
    <p:restoredTop sz="94660"/>
  </p:normalViewPr>
  <p:slideViewPr>
    <p:cSldViewPr>
      <p:cViewPr varScale="1">
        <p:scale>
          <a:sx n="70" d="100"/>
          <a:sy n="70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7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6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0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15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21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4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4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7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3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2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5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2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4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4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4D02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1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73892"/>
              </p:ext>
            </p:extLst>
          </p:nvPr>
        </p:nvGraphicFramePr>
        <p:xfrm>
          <a:off x="179512" y="188640"/>
          <a:ext cx="8784976" cy="64087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xmlns="" val="2103569765"/>
                    </a:ext>
                  </a:extLst>
                </a:gridCol>
              </a:tblGrid>
              <a:tr h="6408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3308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620687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БЕСЕДА : « ЗНАКОМСТВО  С ХУДОЖНИКАМИ- СКАЗОЧНИКАМИ.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ПЕРВЫЕ ШАГИ В СРАВНИТЕЛЬНОМ АНАЛИЗЕ КАРТИН</a:t>
            </a: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В.ВАСНЕЦОВА «ИВАН-ЦАРЕВИЧ И СЕРЫЙ ВОЛК»  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И. БИЛИБИНА «ИВАН-ЦАРЕВИЧ И СЕРЫЙ ВОЛК»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Выполнила учитель начальных классов АНОО «Школа СОСНЫ»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Рогожина Ирина Валентиновна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2019г.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60631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3453323" cy="55007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0496" y="714356"/>
            <a:ext cx="46434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ЭЛЕМЕНТЫ,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УСИЛИВАЮТ ВПЕЧАТЛЕНИЕ ОБРАЗА</a:t>
            </a:r>
          </a:p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картине запечатлен острый момент сказки, когда Иван-царевич вместе с Еленой Прекрасной убегают от погони. На переднем плане картины изображен волк, верхом на котором сидит Иван Царевич. Елена Прекрасная обхватив коня за шею, мчится следом. Художник тонко подметил испуг Елены и усталость Серого Волка. Иван Царевича мы видим уверенным, сильным и ловким молодцем. Сказочный лес: молодые елочки и сосны, сломанные березки под ногами коня Елены Прекрасной, дремучая чаща на заднем плане усиливают драматизм момента.</a:t>
            </a:r>
          </a:p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45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60631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age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3357586" cy="45295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7620" y="714356"/>
            <a:ext cx="4857784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Елена Прекрасная в объятиях Ивана Царевича. Она напугана и одновременно покорна, преклонила свою голову ему на грудь и полностью доверилась Ивану. И, наконец, огромный и сильный серый друг Ивана – волк, который уносит от неминуемой погони своих наездников. Всё его тело напряжено, лапы вытянуты, уши прижаты, что подчёркивает всё движение волка устремлённое куда-то вперёд. Он уже устал от продолжительной скачки и едва удерживается на ногах, спасая своих друзей. Главные герои окружены дремучим лесом, который своими ветвями старается уцепить, и помешать путникам скрыться от погони.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Задний план картины не оставлен автором без внимания. Там виднеются стволы больших и вековых деревьев. Их ветви переплелись и едва могут пропускать солнечный свет.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Справа картины автор изобразил корявое, но цветущее дерево, а впереди топкое болото с цветущими кувшинками. Что может означать символ зарождения чего-то светлого, замечательного и надежду на лучший исход.</a:t>
            </a:r>
          </a:p>
          <a:p>
            <a:endParaRPr lang="ru-RU" sz="1500" i="1" dirty="0"/>
          </a:p>
        </p:txBody>
      </p:sp>
    </p:spTree>
    <p:extLst>
      <p:ext uri="{BB962C8B-B14F-4D97-AF65-F5344CB8AC3E}">
        <p14:creationId xmlns:p14="http://schemas.microsoft.com/office/powerpoint/2010/main" val="3645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76872"/>
            <a:ext cx="8424936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480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2170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Цель: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содержанием картин; закрепить умение различать цветовые оттенки осенней листвы; формировать умение сравнивать два похожих пейзажа.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Задачи: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задачи: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 ходе урока усвоение материала;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контроль знаний и умений по теме;</a:t>
            </a: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задачи: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 у школьников умение выделять существенное в изучаемом материале, сравнивать, обобщать, логически излагать свои мысли;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задачи:  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эстетическому воспитанию учащихся </a:t>
            </a:r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0631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85728"/>
            <a:ext cx="43577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В.Васнецов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«Иван-царевич и Серый Волк»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1889 году Васнецов был поглощён работой во Владимирском соборе в Киеве (роспись собора заняла у художника десять лет!). Внезапно родилась идея картины, основанной на русской народной сказке про Ивана-царевича и Серого Волка. Для написания этой картины пришлось на время приостановить работу в киевском соборе — и, как результат, теперь весь мир может наслаждаться прекрасным полотном, воплощающим в себе все искренние человеческие чувства и русскую народную культуру. В настоящее время картина вывешена в Третьяковской галереи. Иван-Царевич и его спутница спасаются бегством на сером волке.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age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500042"/>
            <a:ext cx="4077461" cy="55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0631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500042"/>
            <a:ext cx="43890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 Я. </a:t>
            </a:r>
            <a:r>
              <a:rPr lang="ru-RU" altLang="ru-RU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Билибина</a:t>
            </a:r>
            <a:endParaRPr lang="ru-RU" alt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«Иван-царевич и Серый Волк»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Иллюстрация к русской народной сказке "Об Иване Царевиче, жар-птице и Сером волке" была написана Иваном </a:t>
            </a:r>
            <a:r>
              <a:rPr lang="ru-RU" alt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Билибиным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1899 году для журнала "Мир искусств", когда еще молодой художник только искал свой путь в искусстве, это была одна из его первых работ.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Приступая к работе над иллюстрациями, художник поставил перед собой задачу, описать всё, как в сказке. Он тщательно изучал лубочное искусство, народную одежду, поэтому его Иван-царевич одет богато, а сам рисунок стилизован под лубок.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3543004" cy="56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60631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42913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ОБЪЕДИНЯЕТ ДАННЫЕ КАРТИНЫ?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черты творчества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Билибина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Васнецова: схожесть сюжетов и композиций, таинстственный, темный задний план картин, настороженность в лицах главных героев.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71479"/>
            <a:ext cx="2857520" cy="3854957"/>
          </a:xfrm>
          <a:prstGeom prst="rect">
            <a:avLst/>
          </a:prstGeom>
        </p:spPr>
      </p:pic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71480"/>
            <a:ext cx="2403552" cy="38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60631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429132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РАЗЛИЧИЕ ДАННЫХ КАРТИН?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Васнецов и Иван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совершенно по разному подошли к одной и той же сказочной теме. Но это как раз понятно. Ведь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создавал именно иллюстрацию, точное изображение сюжета сказки, а Васнецов делал художественную картину, в которой отразил собственное видение сказочного сюжета.</a:t>
            </a: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age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71479"/>
            <a:ext cx="2857520" cy="3854957"/>
          </a:xfrm>
          <a:prstGeom prst="rect">
            <a:avLst/>
          </a:prstGeom>
        </p:spPr>
      </p:pic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71480"/>
            <a:ext cx="2403552" cy="38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60631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age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2071702" cy="2794843"/>
          </a:xfrm>
          <a:prstGeom prst="rect">
            <a:avLst/>
          </a:prstGeom>
        </p:spPr>
      </p:pic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00438"/>
            <a:ext cx="1785950" cy="28448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488" y="642918"/>
            <a:ext cx="56436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КОМПОЗИЦИОННЫЙ ЦЕНТР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иллюстрации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Билибина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главным центральным участником является серый волк. Мы чувствуем, что именно он несет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Иван-Царевича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и конь с Еленой Прекрасной, которая смотрит на волка, только это подчеркивают.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Васнецова в центре картины изображены стразу три героя сказки: Иван-царевич, Елена Прекрасная и Серый Волк. Иван Царевич, одетый в роскошное королевское платье с встревоженным и угрюмым взглядом, устремлённым в глубину леса.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60631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age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71479"/>
            <a:ext cx="2500330" cy="3373087"/>
          </a:xfrm>
          <a:prstGeom prst="rect">
            <a:avLst/>
          </a:prstGeom>
        </p:spPr>
      </p:pic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5475" y="571480"/>
            <a:ext cx="2107873" cy="33575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3995678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  /СТАТИКА, ДИНАМИКА/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иллюстрации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 очень динамичный момент, но в нем угадывается стремление героев поскорее вернуться домой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Картинеа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Васнецова так же динамична. Серый Волк бежит с колоссальной скоростью, спасаясь от погони — мощные лапы напряжены, видны все сухожилия и мускулы. Уши прижаты к голове, а язык вываливается из пасти — зверю нелегко нести на себе беглецов и стремительно нестись вперёд.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45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60631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age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2071702" cy="2794844"/>
          </a:xfrm>
          <a:prstGeom prst="rect">
            <a:avLst/>
          </a:prstGeom>
        </p:spPr>
      </p:pic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429000"/>
            <a:ext cx="1857388" cy="29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6050" y="1214422"/>
            <a:ext cx="5715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КОЛОРИТ  /ОСНОВНЫЕ ЦВЕТА/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Иллюстрация Ивана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Билибина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более сказочная и яркая. Картина пестрит красками: красные ботинки, богатое синее убранство, белые березы. Именно на этой картине можно найти отголоски народных традиций.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   Картина Виктора Васнецова совершенно отличается. Она более реалистичная, не такая сказочная. Тона преобладают темные. В глубоком густом лесу восседает на волке Иван-царевич с девушкой, прижавшейся к его груди. Образы прорисованы тщательно и фотографически. Несмотря на то, что на картинах изображен сюжет из одного и того же произведения, они очень отличаются: цветами, насыщенностью тоном, тенями, способом отражения действительности.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1130</TotalTime>
  <Words>576</Words>
  <Application>Microsoft Office PowerPoint</Application>
  <PresentationFormat>Экран (4:3)</PresentationFormat>
  <Paragraphs>198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Corbel</vt:lpstr>
      <vt:lpstr>Times New Roman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Ушинский Константин Дмитриевич</dc:title>
  <dc:creator>Келлер</dc:creator>
  <cp:lastModifiedBy>Учитель</cp:lastModifiedBy>
  <cp:revision>109</cp:revision>
  <dcterms:modified xsi:type="dcterms:W3CDTF">2020-11-05T13:06:57Z</dcterms:modified>
</cp:coreProperties>
</file>