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A6DC07-E7B9-2645-A449-D54674F3F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9 МАЯ — ДЕНЬ ПОБЕДЫ.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91969BA-9B12-4045-B794-A4CE80F6C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1364" y="6038830"/>
            <a:ext cx="4058946" cy="557043"/>
          </a:xfrm>
        </p:spPr>
        <p:txBody>
          <a:bodyPr/>
          <a:lstStyle/>
          <a:p>
            <a:r>
              <a:rPr lang="ru-RU" dirty="0"/>
              <a:t>Выполнила Ларичева Н. </a:t>
            </a:r>
          </a:p>
        </p:txBody>
      </p:sp>
    </p:spTree>
    <p:extLst>
      <p:ext uri="{BB962C8B-B14F-4D97-AF65-F5344CB8AC3E}">
        <p14:creationId xmlns:p14="http://schemas.microsoft.com/office/powerpoint/2010/main" xmlns="" val="350195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702B6B-EDED-9242-A299-4CF9170E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 мая 1945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8E5311-CF0A-B44E-911C-DF7E734F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505456"/>
            <a:ext cx="9613861" cy="3599316"/>
          </a:xfrm>
        </p:spPr>
        <p:txBody>
          <a:bodyPr>
            <a:normAutofit/>
          </a:bodyPr>
          <a:lstStyle/>
          <a:p>
            <a:r>
              <a:rPr lang="ru-RU" sz="3000" dirty="0"/>
              <a:t>На Центральный аэродром имени Фрунзе приземлился самолёт «Ли-2» с экипажем </a:t>
            </a:r>
            <a:r>
              <a:rPr lang="ru-RU" sz="3000" dirty="0" err="1"/>
              <a:t>А.И.Семенкова</a:t>
            </a:r>
            <a:r>
              <a:rPr lang="ru-RU" sz="3000" dirty="0"/>
              <a:t>, доставивший в Москву акт о капитуляции фашисткой Германии. </a:t>
            </a:r>
          </a:p>
          <a:p>
            <a:pPr marL="0" indent="0">
              <a:buNone/>
            </a:pPr>
            <a:r>
              <a:rPr lang="ru-RU" sz="3000" dirty="0"/>
              <a:t>        </a:t>
            </a:r>
            <a:r>
              <a:rPr lang="ru-RU" sz="3000" b="1" i="1" dirty="0"/>
              <a:t> «Великая Отечественная война, которую вёл советский народ против </a:t>
            </a:r>
            <a:r>
              <a:rPr lang="ru-RU" sz="3000" b="1" i="1" dirty="0" err="1"/>
              <a:t>немецко-фашистких</a:t>
            </a:r>
            <a:r>
              <a:rPr lang="ru-RU" sz="3000" b="1" i="1" dirty="0"/>
              <a:t> захватчиков победоносно завершилась!»</a:t>
            </a:r>
          </a:p>
        </p:txBody>
      </p:sp>
    </p:spTree>
    <p:extLst>
      <p:ext uri="{BB962C8B-B14F-4D97-AF65-F5344CB8AC3E}">
        <p14:creationId xmlns:p14="http://schemas.microsoft.com/office/powerpoint/2010/main" xmlns="" val="352736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4FC948-EDE3-244C-B58B-7CE103A2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24 июня 1945 год.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1211CD-5E85-844F-A83D-E2C31EC4A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Москве состоялся Парад Победы. Командовал парадом маршал Константин Рокоссовский, принимал парад — маршал Георгий Жуков.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17C1D4F-D634-6546-8B87-6809ED41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711" y="3699369"/>
            <a:ext cx="5169968" cy="275902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FD02EB8F-BDD0-594D-B6CD-1EF1DA1F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3644322"/>
            <a:ext cx="5169968" cy="28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7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F4A97C-BAC5-984E-AC7B-14B91E3B9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65166"/>
            <a:ext cx="5415679" cy="3599316"/>
          </a:xfrm>
        </p:spPr>
        <p:txBody>
          <a:bodyPr>
            <a:normAutofit fontScale="92500"/>
          </a:bodyPr>
          <a:lstStyle/>
          <a:p>
            <a:r>
              <a:rPr lang="ru-RU" dirty="0"/>
              <a:t>Командующий парадом Константин Рокоссовский представил Георгию Жукову рапорт, потом начался объезд войск. Вслед за этим прозвучал сигнал «Слушайте все!», и военный оркестр исполнил гимн «Славься, русский народ!» Михаила Глинки. После приветственной речи Жукова был исполнен гимн Советского Союза, и начался торжественный марш войск. 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BF6A4BA-53BE-DE4F-945A-87C6824AC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552" y="2269869"/>
            <a:ext cx="4898127" cy="3673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ED3ED6-9249-0B47-B105-24A75740930E}"/>
              </a:ext>
            </a:extLst>
          </p:cNvPr>
          <p:cNvSpPr txBox="1"/>
          <p:nvPr/>
        </p:nvSpPr>
        <p:spPr>
          <a:xfrm>
            <a:off x="9682879" y="594328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Георгий Жуков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49133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1B3B364-3CF7-4A47-8B81-6EE69EC55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07" y="832825"/>
            <a:ext cx="8605186" cy="51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6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8385A1-6DE4-AA4A-A1BD-A0E84A85F459}"/>
              </a:ext>
            </a:extLst>
          </p:cNvPr>
          <p:cNvSpPr txBox="1"/>
          <p:nvPr/>
        </p:nvSpPr>
        <p:spPr>
          <a:xfrm>
            <a:off x="3547946" y="2936557"/>
            <a:ext cx="50961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5800" dirty="0"/>
              <a:t>Мы помним. </a:t>
            </a:r>
          </a:p>
        </p:txBody>
      </p:sp>
    </p:spTree>
    <p:extLst>
      <p:ext uri="{BB962C8B-B14F-4D97-AF65-F5344CB8AC3E}">
        <p14:creationId xmlns:p14="http://schemas.microsoft.com/office/powerpoint/2010/main" xmlns="" val="103452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4FCF2-BBC4-844F-AB64-B7BEF4DD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</a:t>
            </a:r>
            <a:r>
              <a:rPr lang="ru-RU" dirty="0"/>
              <a:t>мая 1945 год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B448CD-45FC-2D48-9384-406E506F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9107972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В этот день впервые праздновали победу народа Советского Союза над нацистской Германией в Великой Отечественной Войне 1941-1945 годов.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90358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143697-C941-984A-80EF-7A403515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948459" cy="3765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MT"/>
              </a:rPr>
              <a:t>Ежегодно на Красной Площади в Москве и каждом городе проходят парады Победы, ежегодно в каждой школе проводятся мероприятия, посвященные этому великому дню – Дню Победы наших войск над противником.</a:t>
            </a:r>
            <a:endParaRPr lang="ru-RU" sz="3200" dirty="0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E95CFCAC-FFEF-EA44-894C-2380E1D9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780" y="2336873"/>
            <a:ext cx="5202200" cy="34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27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E64C4-9C84-6842-82BF-AA8243B2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мая 1945 год.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2E803B-215D-6D46-83E0-58D11D6E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08746"/>
            <a:ext cx="4740410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400" dirty="0"/>
              <a:t>День капитуляции Берлина. В этот день комендант Берлина Гельмут </a:t>
            </a:r>
            <a:r>
              <a:rPr lang="ru-RU" sz="3400" dirty="0" err="1"/>
              <a:t>Вейдлинг</a:t>
            </a:r>
            <a:r>
              <a:rPr lang="ru-RU" sz="3400" dirty="0"/>
              <a:t> сдался в плен и подписал приказ о капитуляции в штабе 8-й гвардейской армии.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AFDC99D-CD89-544D-BFB2-22C154DF0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20731" y="2084863"/>
            <a:ext cx="3912467" cy="268827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6F095AE7-48B2-4141-B095-AE0E51DC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41" y="3933222"/>
            <a:ext cx="4002020" cy="26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82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84B01D5D-5EF9-8147-8FB6-C9B2CACF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29" y="622868"/>
            <a:ext cx="3761698" cy="2767226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4C0EA4BA-2333-8843-A933-E80C341D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760" y="661774"/>
            <a:ext cx="3909256" cy="2767226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F5AB3CEE-D50F-0C43-BF97-9DDFE89D2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975" y="3101387"/>
            <a:ext cx="3909256" cy="2931032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xmlns="" id="{A46C89B0-7C6D-DA46-950C-A50352880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693" y="3101387"/>
            <a:ext cx="4140664" cy="29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39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2A4ABD-AE19-8041-9A75-E146EAA67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3" y="2588403"/>
            <a:ext cx="4584390" cy="3599316"/>
          </a:xfrm>
        </p:spPr>
        <p:txBody>
          <a:bodyPr>
            <a:normAutofit/>
          </a:bodyPr>
          <a:lstStyle/>
          <a:p>
            <a:r>
              <a:rPr lang="ru-RU" sz="3200" dirty="0"/>
              <a:t>Я хочу рассказать Вам про свою прабабушку Каганович Юлию Яковлевну.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4E6A866-1279-2140-BA3C-16545006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5566"/>
            <a:ext cx="3444488" cy="48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10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4C48DF-AC7D-6547-8366-D08A693C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Каганович Юлия Яковлевна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28B4A6-C08F-AD45-829B-6AF980EFD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300" dirty="0"/>
              <a:t>Химик. Будучи аспирантом Института </a:t>
            </a:r>
            <a:r>
              <a:rPr lang="ru-RU" sz="3300" dirty="0" err="1"/>
              <a:t>галургии</a:t>
            </a:r>
            <a:r>
              <a:rPr lang="ru-RU" sz="3300" dirty="0"/>
              <a:t>, отказалась от эвакуации с Институтом. Организовала производство хлористого кальция и хлористого натрия, из которых приготовляли растворы для внутривенных вливаний при большой потере крови. Растворы поступали на Ленинградский фронт и в городские госпитали. </a:t>
            </a:r>
          </a:p>
        </p:txBody>
      </p:sp>
    </p:spTree>
    <p:extLst>
      <p:ext uri="{BB962C8B-B14F-4D97-AF65-F5344CB8AC3E}">
        <p14:creationId xmlns:p14="http://schemas.microsoft.com/office/powerpoint/2010/main" xmlns="" val="188637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F00DC8-E255-174E-AE7F-6D80A660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дневников.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75C51-7AAE-4F43-9647-D63A3588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«</a:t>
            </a:r>
            <a:r>
              <a:rPr lang="ru-RU" dirty="0">
                <a:latin typeface="Roboto-Regular"/>
              </a:rPr>
              <a:t>В первые недели войны в городе было тревожно, царила растерянность, смятение. Чего только стоила эвакуация детей без родителей в Ленинградскую область, где уже шли бои! Я была тогда аспирантом Института </a:t>
            </a:r>
            <a:r>
              <a:rPr lang="ru-RU" dirty="0" err="1">
                <a:latin typeface="Roboto-Regular"/>
              </a:rPr>
              <a:t>галургии</a:t>
            </a:r>
            <a:r>
              <a:rPr lang="ru-RU" dirty="0">
                <a:latin typeface="Roboto-Regular"/>
              </a:rPr>
              <a:t>, помещавшегося на Тифлисской улице Васильевского острова в старинном доме с метровыми стенами. Нас перевели на казарменное положение с ночными дежурствами, тушением зажигательных бомб. Готовились к возможной химической войне. Но скоро стало ясно — предстоит эвакуация, а те, кто не уедет, должны быть готовы жить во фронтовом городе. Отказались от эвакуации всего несколько человек, и я была в их числе.»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234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BAC18C0-AD3B-C04D-A9E8-0A2BA83A5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latin typeface="Roboto-Regular"/>
              </a:rPr>
              <a:t>«В конце декабря работу производственных мастерских пришлось прервать. Наступили самые грозные дни — голод и мороз сковали все, временами казалось, что какой-то стон стоял над городом. Особенно это чудилось ночью. Не было сил ходить на работу. Мы приняли решение возобновить работу, как только станет немного теплее, прибавят норму хлеба. А пока нужно было спасать своих близких. 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249920202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Произвольный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Берлин</vt:lpstr>
      <vt:lpstr>9 МАЯ — ДЕНЬ ПОБЕДЫ. </vt:lpstr>
      <vt:lpstr>9 мая 1945 год </vt:lpstr>
      <vt:lpstr>Слайд 3</vt:lpstr>
      <vt:lpstr>2 мая 1945 год. </vt:lpstr>
      <vt:lpstr>Слайд 5</vt:lpstr>
      <vt:lpstr>Слайд 6</vt:lpstr>
      <vt:lpstr>Каганович Юлия Яковлевна</vt:lpstr>
      <vt:lpstr>Из дневников. </vt:lpstr>
      <vt:lpstr>Слайд 9</vt:lpstr>
      <vt:lpstr>9 мая 1945 год</vt:lpstr>
      <vt:lpstr>24 июня 1945 год.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— ДЕНЬ ПОБЕДЫ.</dc:title>
  <dc:creator>larichevanastasia6@gmail.com</dc:creator>
  <cp:lastModifiedBy>Пользователь Windows</cp:lastModifiedBy>
  <cp:revision>1</cp:revision>
  <dcterms:created xsi:type="dcterms:W3CDTF">2020-05-07T06:49:33Z</dcterms:created>
  <dcterms:modified xsi:type="dcterms:W3CDTF">2020-05-07T10:33:17Z</dcterms:modified>
</cp:coreProperties>
</file>