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BEF30-3953-4BCF-BDD8-D36B07C53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1042988"/>
            <a:ext cx="8791575" cy="238760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«Водоросли»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урок-соревнование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F83EE-DE93-4A81-A7A8-F129610A1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6407" y="4128796"/>
            <a:ext cx="4472236" cy="1686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D775CE-0662-42AC-B24B-9C39FCC78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44" y="1007165"/>
            <a:ext cx="4611756" cy="58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7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26AB92F-12CF-4B94-A090-E35DBDA92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1507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FEC77F7-8452-4B99-8D7D-BE89AD1C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703" y="4195399"/>
            <a:ext cx="2339421" cy="26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BB3A47B-CE4B-4005-A2A1-CA837AFC4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0051"/>
            <a:ext cx="2703443" cy="272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6C4AC62-33C0-4F92-B751-8CD905E83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2" y="0"/>
            <a:ext cx="4505738" cy="30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8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02BD2E-1778-4966-B8A2-393AA6C254D7}"/>
              </a:ext>
            </a:extLst>
          </p:cNvPr>
          <p:cNvSpPr txBox="1"/>
          <p:nvPr/>
        </p:nvSpPr>
        <p:spPr>
          <a:xfrm>
            <a:off x="609601" y="-31840"/>
            <a:ext cx="7487478" cy="5443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№1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Живущие в воде одноклеточные микроскопические водоросли могут пассивно плавать в толще воды или активно передвигаться с помощью жгутиков образуя…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2.Тело водорослей не расчленено на органы и представляет  собой 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3.У водорослей крупные хлоропласты могут быть разной формы -чашевидной.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спиралевидной…их называют…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4.Вмире водорослей встречаются удивительные организмы .Найдите их под буквами…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5.Бурые водоросли прикрепляются к грунту с помощью бесцветных ветвистых нитевидных клеток, которые называют..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6.Половое размножение у водорослей происходит при помощи особых половых клеток…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7.Так как .тело водорослей не расчленено на корень ,стебель и листья, то их относят к каким растениям?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8.При слиянии половых клеток водорослей образуется…,из которой получаются новые особи.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16F93AE-E556-4A92-AC04-ACC5B6E0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90" y="1"/>
            <a:ext cx="4320209" cy="47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1965DE9-8946-44B7-8BB4-3E8138334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9" y="4757530"/>
            <a:ext cx="4320210" cy="210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F19EF62-2040-400C-AF4E-A06F4854C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950908"/>
              </p:ext>
            </p:extLst>
          </p:nvPr>
        </p:nvGraphicFramePr>
        <p:xfrm>
          <a:off x="762000" y="0"/>
          <a:ext cx="5811077" cy="2531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5227">
                  <a:extLst>
                    <a:ext uri="{9D8B030D-6E8A-4147-A177-3AD203B41FA5}">
                      <a16:colId xmlns:a16="http://schemas.microsoft.com/office/drawing/2014/main" val="3580724047"/>
                    </a:ext>
                  </a:extLst>
                </a:gridCol>
                <a:gridCol w="2905850">
                  <a:extLst>
                    <a:ext uri="{9D8B030D-6E8A-4147-A177-3AD203B41FA5}">
                      <a16:colId xmlns:a16="http://schemas.microsoft.com/office/drawing/2014/main" val="1329089731"/>
                    </a:ext>
                  </a:extLst>
                </a:gridCol>
              </a:tblGrid>
              <a:tr h="501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1.Низшие растения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5.Таллом(слоевище)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0486715"/>
                  </a:ext>
                </a:extLst>
              </a:tr>
              <a:tr h="1026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2.Зигота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6.Ацетабулярия, Диатомовые водоросли, Хлорелла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568787"/>
                  </a:ext>
                </a:extLst>
              </a:tr>
              <a:tr h="501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3.Гаметы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7.Ризоиды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4912034"/>
                  </a:ext>
                </a:extLst>
              </a:tr>
              <a:tr h="501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4.Фитопланктон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8.Хроматофор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0763414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6597953C-AEDF-404C-91D4-59F3CDD4A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5175"/>
            <a:ext cx="5334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B9FD39-F55D-42F6-B35E-F6A385EA7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78" y="3061253"/>
            <a:ext cx="5618922" cy="3796747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81702F7-C040-4373-A11C-8ADF8AA8D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35" y="0"/>
            <a:ext cx="3445565" cy="279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9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32DDB66-07B0-4544-AEF1-078DF8690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65060"/>
              </p:ext>
            </p:extLst>
          </p:nvPr>
        </p:nvGraphicFramePr>
        <p:xfrm>
          <a:off x="2040835" y="958266"/>
          <a:ext cx="5367130" cy="4024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228">
                  <a:extLst>
                    <a:ext uri="{9D8B030D-6E8A-4147-A177-3AD203B41FA5}">
                      <a16:colId xmlns:a16="http://schemas.microsoft.com/office/drawing/2014/main" val="607237625"/>
                    </a:ext>
                  </a:extLst>
                </a:gridCol>
                <a:gridCol w="4355902">
                  <a:extLst>
                    <a:ext uri="{9D8B030D-6E8A-4147-A177-3AD203B41FA5}">
                      <a16:colId xmlns:a16="http://schemas.microsoft.com/office/drawing/2014/main" val="1592199432"/>
                    </a:ext>
                  </a:extLst>
                </a:gridCol>
              </a:tblGrid>
              <a:tr h="804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Ми-рия-на-ла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0106599"/>
                  </a:ext>
                </a:extLst>
              </a:tr>
              <a:tr h="804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Фи-пор-</a:t>
                      </a:r>
                      <a:r>
                        <a:rPr lang="ru-RU" sz="1400" dirty="0" err="1">
                          <a:effectLst/>
                        </a:rPr>
                        <a:t>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889333"/>
                  </a:ext>
                </a:extLst>
              </a:tr>
              <a:tr h="804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Ми-хла-до-мо-да-на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540602"/>
                  </a:ext>
                </a:extLst>
              </a:tr>
              <a:tr h="804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Фо-ло-фил-ра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6362778"/>
                  </a:ext>
                </a:extLst>
              </a:tr>
              <a:tr h="804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Зей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цис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ра</a:t>
                      </a:r>
                      <a:r>
                        <a:rPr lang="ru-RU" sz="1400" dirty="0">
                          <a:effectLst/>
                        </a:rPr>
                        <a:t>-то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2987794"/>
                  </a:ext>
                </a:extLst>
              </a:tr>
            </a:tbl>
          </a:graphicData>
        </a:graphic>
      </p:graphicFrame>
      <p:pic>
        <p:nvPicPr>
          <p:cNvPr id="3075" name="Picture 3">
            <a:extLst>
              <a:ext uri="{FF2B5EF4-FFF2-40B4-BE49-F238E27FC236}">
                <a16:creationId xmlns:a16="http://schemas.microsoft.com/office/drawing/2014/main" id="{012509E0-C868-4EC9-B15A-B9C55DC3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39" y="3776870"/>
            <a:ext cx="3723860" cy="30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E36F7-DB3C-442E-B818-DCE37C3E2726}"/>
              </a:ext>
            </a:extLst>
          </p:cNvPr>
          <p:cNvSpPr txBox="1"/>
          <p:nvPr/>
        </p:nvSpPr>
        <p:spPr>
          <a:xfrm>
            <a:off x="1497496" y="5525657"/>
            <a:ext cx="784284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№2  «Слова -перевертыши»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DB1BA7D3-45F3-49FC-B5C0-A386F686E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25" y="0"/>
            <a:ext cx="4126175" cy="36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83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D69D97-5C98-4A29-975B-B83F2547F49E}"/>
              </a:ext>
            </a:extLst>
          </p:cNvPr>
          <p:cNvSpPr txBox="1"/>
          <p:nvPr/>
        </p:nvSpPr>
        <p:spPr>
          <a:xfrm>
            <a:off x="1210918" y="2567329"/>
            <a:ext cx="3919330" cy="276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№3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«Рассказ о значении водорослей»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А)Бурые водоросли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Б)Красные водоросли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В)Зеленые  водоросли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522CDAA-739E-48E3-AA7F-5AB705D5F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70" y="0"/>
            <a:ext cx="4452730" cy="324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84C43C1-1FB3-4C9D-9241-16CBEDCC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6" y="3246782"/>
            <a:ext cx="5751443" cy="361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97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7ED32F-BF3E-4D27-9E9D-5C25DACD9982}"/>
              </a:ext>
            </a:extLst>
          </p:cNvPr>
          <p:cNvSpPr txBox="1"/>
          <p:nvPr/>
        </p:nvSpPr>
        <p:spPr>
          <a:xfrm>
            <a:off x="1" y="418411"/>
            <a:ext cx="9647582" cy="5753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№4 «Работа с текстом»</a:t>
            </a:r>
            <a:endParaRPr lang="ru-RU" sz="28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Зеленые водоросли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самая многочисленная группа водорослей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2.Основным пигментом в хроматофорах является 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хлорофилл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обеспечивающий зеленую окраску растений.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3.Во время «цветения» мелких луж или водоемов в воде чаще всего встречается одноклеточная зеленая водоросль грушевидной формы -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хламидомонада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4.Однокленточная зеленая водоросль, не имеющая жгутиков, -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хлорелла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-широко распространена в пресных водоемах.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5.В проточных водоемах можно заметить ярко-зеленые скопления шелковистых нитей, прикрепленных к подводным камням и корягам-это многоклеточная зеленая водоросль </a:t>
            </a:r>
            <a:r>
              <a:rPr lang="ru-RU" sz="1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улотрикс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6.Встоячих и медленно текущих водах часто плавают или оседают на дно скользкие ярко-зеленые комки, образованные скоплениями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спирогиры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Ульва-«морской салат»</a:t>
            </a:r>
            <a:endParaRPr lang="ru-RU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8.Харовые водоросли-встречаются еще и солоноватых водах.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9.У большинства бурых водорослей есть широкие листья.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10.Все растения ,которые растут в воде-водоросли.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8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2503195-05BC-4348-83AB-47FE06B57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1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3EA974-B514-4F07-AE9E-487F0B40D6BF}"/>
              </a:ext>
            </a:extLst>
          </p:cNvPr>
          <p:cNvSpPr txBox="1"/>
          <p:nvPr/>
        </p:nvSpPr>
        <p:spPr>
          <a:xfrm>
            <a:off x="7421217" y="893670"/>
            <a:ext cx="4770782" cy="586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№5 «Эрудиты»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1.Большинство водорослей зеленого цвета, но глубоководные водоросли-красные. Почему это происходит?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2.Ряска и спирогира находятся в одном водоеме. Но их нельзя отнести к одной группе растений. Объясните это.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3.При сильном освещении аквариума вода приобретает изумрудный оттенок. Но если зачерпнуть эту воду, она окажется прозрачной. Почему?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4.Ученым давно известно, что в северных морях водоросли растут намного лучше, чем в морях южных широт. Почему?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5.Ученые -альгологи заметили, что бурая водоросль-ламинария сахарная  хорошо растет в бухтах и заливах, которые расположены около городов. С чем это связано?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5839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79</TotalTime>
  <Words>484</Words>
  <Application>Microsoft Office PowerPoint</Application>
  <PresentationFormat>Широкоэкранный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Tw Cen MT</vt:lpstr>
      <vt:lpstr>Контур</vt:lpstr>
      <vt:lpstr>     «Водоросли» урок-соревнование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«Водоросли» урок-соревнование</dc:title>
  <dc:creator>Юзер</dc:creator>
  <cp:lastModifiedBy>Юзер</cp:lastModifiedBy>
  <cp:revision>9</cp:revision>
  <dcterms:created xsi:type="dcterms:W3CDTF">2023-03-08T17:58:36Z</dcterms:created>
  <dcterms:modified xsi:type="dcterms:W3CDTF">2023-03-19T14:09:01Z</dcterms:modified>
</cp:coreProperties>
</file>